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CE1AC2-3939-48A8-96C7-F21627AACD92}" v="21" dt="2026-05-12T23:25:19.8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49252" autoAdjust="0"/>
  </p:normalViewPr>
  <p:slideViewPr>
    <p:cSldViewPr snapToGrid="0">
      <p:cViewPr varScale="1">
        <p:scale>
          <a:sx n="54" d="100"/>
          <a:sy n="54" d="100"/>
        </p:scale>
        <p:origin x="27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Young" userId="54802b9f-5ba6-4f7b-8c6a-99d28f686583" providerId="ADAL" clId="{55CE1AC2-3939-48A8-96C7-F21627AACD92}"/>
    <pc:docChg chg="undo custSel addSld delSld modSld">
      <pc:chgData name="Andrew Young" userId="54802b9f-5ba6-4f7b-8c6a-99d28f686583" providerId="ADAL" clId="{55CE1AC2-3939-48A8-96C7-F21627AACD92}" dt="2026-05-13T15:54:24.625" v="347" actId="20577"/>
      <pc:docMkLst>
        <pc:docMk/>
      </pc:docMkLst>
      <pc:sldChg chg="addSp modSp mod setBg">
        <pc:chgData name="Andrew Young" userId="54802b9f-5ba6-4f7b-8c6a-99d28f686583" providerId="ADAL" clId="{55CE1AC2-3939-48A8-96C7-F21627AACD92}" dt="2026-05-12T23:04:16.081" v="48" actId="14100"/>
        <pc:sldMkLst>
          <pc:docMk/>
          <pc:sldMk cId="1856827538" sldId="256"/>
        </pc:sldMkLst>
        <pc:spChg chg="mod">
          <ac:chgData name="Andrew Young" userId="54802b9f-5ba6-4f7b-8c6a-99d28f686583" providerId="ADAL" clId="{55CE1AC2-3939-48A8-96C7-F21627AACD92}" dt="2026-05-12T23:01:53.214" v="38" actId="14100"/>
          <ac:spMkLst>
            <pc:docMk/>
            <pc:sldMk cId="1856827538" sldId="256"/>
            <ac:spMk id="2" creationId="{7A3E9E7E-7FF0-74AA-B581-4677E8930AE8}"/>
          </ac:spMkLst>
        </pc:spChg>
        <pc:spChg chg="mod">
          <ac:chgData name="Andrew Young" userId="54802b9f-5ba6-4f7b-8c6a-99d28f686583" providerId="ADAL" clId="{55CE1AC2-3939-48A8-96C7-F21627AACD92}" dt="2026-05-12T23:01:45.918" v="34" actId="20577"/>
          <ac:spMkLst>
            <pc:docMk/>
            <pc:sldMk cId="1856827538" sldId="256"/>
            <ac:spMk id="3" creationId="{AF7B95D1-641E-3F70-667C-D656FE53091A}"/>
          </ac:spMkLst>
        </pc:spChg>
        <pc:spChg chg="add">
          <ac:chgData name="Andrew Young" userId="54802b9f-5ba6-4f7b-8c6a-99d28f686583" providerId="ADAL" clId="{55CE1AC2-3939-48A8-96C7-F21627AACD92}" dt="2026-05-12T23:00:25.482" v="18" actId="26606"/>
          <ac:spMkLst>
            <pc:docMk/>
            <pc:sldMk cId="1856827538" sldId="256"/>
            <ac:spMk id="12" creationId="{F35DB090-93B5-4581-8D71-BB3839684BFF}"/>
          </ac:spMkLst>
        </pc:spChg>
        <pc:spChg chg="add">
          <ac:chgData name="Andrew Young" userId="54802b9f-5ba6-4f7b-8c6a-99d28f686583" providerId="ADAL" clId="{55CE1AC2-3939-48A8-96C7-F21627AACD92}" dt="2026-05-12T23:00:25.482" v="18" actId="26606"/>
          <ac:spMkLst>
            <pc:docMk/>
            <pc:sldMk cId="1856827538" sldId="256"/>
            <ac:spMk id="14" creationId="{A0DE92DF-4769-4DE9-93FD-EE31271850CA}"/>
          </ac:spMkLst>
        </pc:spChg>
        <pc:picChg chg="add mod">
          <ac:chgData name="Andrew Young" userId="54802b9f-5ba6-4f7b-8c6a-99d28f686583" providerId="ADAL" clId="{55CE1AC2-3939-48A8-96C7-F21627AACD92}" dt="2026-05-12T23:04:16.081" v="48" actId="14100"/>
          <ac:picMkLst>
            <pc:docMk/>
            <pc:sldMk cId="1856827538" sldId="256"/>
            <ac:picMk id="5" creationId="{CF54D8BB-C3A8-060D-285C-632DB296009B}"/>
          </ac:picMkLst>
        </pc:picChg>
        <pc:picChg chg="add mod">
          <ac:chgData name="Andrew Young" userId="54802b9f-5ba6-4f7b-8c6a-99d28f686583" providerId="ADAL" clId="{55CE1AC2-3939-48A8-96C7-F21627AACD92}" dt="2026-05-12T23:04:11.256" v="47" actId="1076"/>
          <ac:picMkLst>
            <pc:docMk/>
            <pc:sldMk cId="1856827538" sldId="256"/>
            <ac:picMk id="7" creationId="{E8217D64-006B-2C8E-202C-E5F9EA52226C}"/>
          </ac:picMkLst>
        </pc:picChg>
      </pc:sldChg>
      <pc:sldChg chg="del mod modShow">
        <pc:chgData name="Andrew Young" userId="54802b9f-5ba6-4f7b-8c6a-99d28f686583" providerId="ADAL" clId="{55CE1AC2-3939-48A8-96C7-F21627AACD92}" dt="2026-05-13T15:54:02.979" v="317" actId="2696"/>
        <pc:sldMkLst>
          <pc:docMk/>
          <pc:sldMk cId="2611329192" sldId="257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1933757" sldId="258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1611620004" sldId="259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3258299591" sldId="260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151345180" sldId="261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2831635247" sldId="262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771673546" sldId="263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2414513816" sldId="264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2459489182" sldId="265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3305103235" sldId="266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480526503" sldId="267"/>
        </pc:sldMkLst>
      </pc:sldChg>
      <pc:sldChg chg="del mod modShow">
        <pc:chgData name="Andrew Young" userId="54802b9f-5ba6-4f7b-8c6a-99d28f686583" providerId="ADAL" clId="{55CE1AC2-3939-48A8-96C7-F21627AACD92}" dt="2026-05-13T15:53:50.706" v="316" actId="2696"/>
        <pc:sldMkLst>
          <pc:docMk/>
          <pc:sldMk cId="2505639301" sldId="268"/>
        </pc:sldMkLst>
      </pc:sldChg>
      <pc:sldChg chg="del">
        <pc:chgData name="Andrew Young" userId="54802b9f-5ba6-4f7b-8c6a-99d28f686583" providerId="ADAL" clId="{55CE1AC2-3939-48A8-96C7-F21627AACD92}" dt="2026-05-12T23:28:46.525" v="84" actId="2696"/>
        <pc:sldMkLst>
          <pc:docMk/>
          <pc:sldMk cId="2699433141" sldId="269"/>
        </pc:sldMkLst>
      </pc:sldChg>
      <pc:sldChg chg="addSp delSp modSp add mod setBg">
        <pc:chgData name="Andrew Young" userId="54802b9f-5ba6-4f7b-8c6a-99d28f686583" providerId="ADAL" clId="{55CE1AC2-3939-48A8-96C7-F21627AACD92}" dt="2026-05-12T23:55:03.048" v="130" actId="20577"/>
        <pc:sldMkLst>
          <pc:docMk/>
          <pc:sldMk cId="0" sldId="270"/>
        </pc:sldMkLst>
        <pc:spChg chg="mod">
          <ac:chgData name="Andrew Young" userId="54802b9f-5ba6-4f7b-8c6a-99d28f686583" providerId="ADAL" clId="{55CE1AC2-3939-48A8-96C7-F21627AACD92}" dt="2026-05-12T23:55:03.048" v="130" actId="20577"/>
          <ac:spMkLst>
            <pc:docMk/>
            <pc:sldMk cId="0" sldId="270"/>
            <ac:spMk id="2" creationId="{00000000-0000-0000-0000-000000000000}"/>
          </ac:spMkLst>
        </pc:spChg>
        <pc:spChg chg="del">
          <ac:chgData name="Andrew Young" userId="54802b9f-5ba6-4f7b-8c6a-99d28f686583" providerId="ADAL" clId="{55CE1AC2-3939-48A8-96C7-F21627AACD92}" dt="2026-05-12T23:05:41.817" v="50" actId="26606"/>
          <ac:spMkLst>
            <pc:docMk/>
            <pc:sldMk cId="0" sldId="270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05:41.817" v="50" actId="26606"/>
          <ac:spMkLst>
            <pc:docMk/>
            <pc:sldMk cId="0" sldId="270"/>
            <ac:spMk id="9" creationId="{98DED6BC-9A3E-48D4-AD7C-A56D63F547E8}"/>
          </ac:spMkLst>
        </pc:spChg>
        <pc:spChg chg="add">
          <ac:chgData name="Andrew Young" userId="54802b9f-5ba6-4f7b-8c6a-99d28f686583" providerId="ADAL" clId="{55CE1AC2-3939-48A8-96C7-F21627AACD92}" dt="2026-05-12T23:05:41.817" v="50" actId="26606"/>
          <ac:spMkLst>
            <pc:docMk/>
            <pc:sldMk cId="0" sldId="270"/>
            <ac:spMk id="11" creationId="{6B6E033A-DB2E-49B8-B600-B38E0C280263}"/>
          </ac:spMkLst>
        </pc:spChg>
        <pc:graphicFrameChg chg="add mod">
          <ac:chgData name="Andrew Young" userId="54802b9f-5ba6-4f7b-8c6a-99d28f686583" providerId="ADAL" clId="{55CE1AC2-3939-48A8-96C7-F21627AACD92}" dt="2026-05-12T23:25:19.804" v="72"/>
          <ac:graphicFrameMkLst>
            <pc:docMk/>
            <pc:sldMk cId="0" sldId="270"/>
            <ac:graphicFrameMk id="5" creationId="{1020F3BC-3C50-F219-215D-19B52520B13A}"/>
          </ac:graphicFrameMkLst>
        </pc:graphicFrameChg>
      </pc:sldChg>
      <pc:sldChg chg="addSp modSp add mod setBg">
        <pc:chgData name="Andrew Young" userId="54802b9f-5ba6-4f7b-8c6a-99d28f686583" providerId="ADAL" clId="{55CE1AC2-3939-48A8-96C7-F21627AACD92}" dt="2026-05-12T23:54:45.531" v="129" actId="20577"/>
        <pc:sldMkLst>
          <pc:docMk/>
          <pc:sldMk cId="0" sldId="271"/>
        </pc:sldMkLst>
        <pc:spChg chg="mod">
          <ac:chgData name="Andrew Young" userId="54802b9f-5ba6-4f7b-8c6a-99d28f686583" providerId="ADAL" clId="{55CE1AC2-3939-48A8-96C7-F21627AACD92}" dt="2026-05-12T23:54:45.531" v="129" actId="20577"/>
          <ac:spMkLst>
            <pc:docMk/>
            <pc:sldMk cId="0" sldId="271"/>
            <ac:spMk id="2" creationId="{00000000-0000-0000-0000-000000000000}"/>
          </ac:spMkLst>
        </pc:spChg>
        <pc:spChg chg="mod">
          <ac:chgData name="Andrew Young" userId="54802b9f-5ba6-4f7b-8c6a-99d28f686583" providerId="ADAL" clId="{55CE1AC2-3939-48A8-96C7-F21627AACD92}" dt="2026-05-12T23:07:20.278" v="52" actId="26606"/>
          <ac:spMkLst>
            <pc:docMk/>
            <pc:sldMk cId="0" sldId="271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07:20.278" v="52" actId="26606"/>
          <ac:spMkLst>
            <pc:docMk/>
            <pc:sldMk cId="0" sldId="271"/>
            <ac:spMk id="8" creationId="{17718681-A12E-49D6-9925-DD7C68176D61}"/>
          </ac:spMkLst>
        </pc:spChg>
        <pc:spChg chg="add">
          <ac:chgData name="Andrew Young" userId="54802b9f-5ba6-4f7b-8c6a-99d28f686583" providerId="ADAL" clId="{55CE1AC2-3939-48A8-96C7-F21627AACD92}" dt="2026-05-12T23:07:20.278" v="52" actId="26606"/>
          <ac:spMkLst>
            <pc:docMk/>
            <pc:sldMk cId="0" sldId="271"/>
            <ac:spMk id="10" creationId="{FBD77573-9EF2-4C35-8285-A1CF6FBB0EA5}"/>
          </ac:spMkLst>
        </pc:spChg>
      </pc:sldChg>
      <pc:sldChg chg="addSp delSp modSp add mod setBg">
        <pc:chgData name="Andrew Young" userId="54802b9f-5ba6-4f7b-8c6a-99d28f686583" providerId="ADAL" clId="{55CE1AC2-3939-48A8-96C7-F21627AACD92}" dt="2026-05-12T23:08:42.681" v="57" actId="26606"/>
        <pc:sldMkLst>
          <pc:docMk/>
          <pc:sldMk cId="0" sldId="272"/>
        </pc:sldMkLst>
        <pc:spChg chg="mod">
          <ac:chgData name="Andrew Young" userId="54802b9f-5ba6-4f7b-8c6a-99d28f686583" providerId="ADAL" clId="{55CE1AC2-3939-48A8-96C7-F21627AACD92}" dt="2026-05-12T23:08:42.681" v="57" actId="26606"/>
          <ac:spMkLst>
            <pc:docMk/>
            <pc:sldMk cId="0" sldId="272"/>
            <ac:spMk id="2" creationId="{00000000-0000-0000-0000-000000000000}"/>
          </ac:spMkLst>
        </pc:spChg>
        <pc:spChg chg="add del">
          <ac:chgData name="Andrew Young" userId="54802b9f-5ba6-4f7b-8c6a-99d28f686583" providerId="ADAL" clId="{55CE1AC2-3939-48A8-96C7-F21627AACD92}" dt="2026-05-12T23:08:42.681" v="57" actId="26606"/>
          <ac:spMkLst>
            <pc:docMk/>
            <pc:sldMk cId="0" sldId="272"/>
            <ac:spMk id="3" creationId="{00000000-0000-0000-0000-000000000000}"/>
          </ac:spMkLst>
        </pc:spChg>
        <pc:spChg chg="add del">
          <ac:chgData name="Andrew Young" userId="54802b9f-5ba6-4f7b-8c6a-99d28f686583" providerId="ADAL" clId="{55CE1AC2-3939-48A8-96C7-F21627AACD92}" dt="2026-05-12T23:08:42.649" v="56" actId="26606"/>
          <ac:spMkLst>
            <pc:docMk/>
            <pc:sldMk cId="0" sldId="272"/>
            <ac:spMk id="9" creationId="{7517A47C-B2E5-4B79-8061-D74B1311AF6E}"/>
          </ac:spMkLst>
        </pc:spChg>
        <pc:spChg chg="add del">
          <ac:chgData name="Andrew Young" userId="54802b9f-5ba6-4f7b-8c6a-99d28f686583" providerId="ADAL" clId="{55CE1AC2-3939-48A8-96C7-F21627AACD92}" dt="2026-05-12T23:08:42.649" v="56" actId="26606"/>
          <ac:spMkLst>
            <pc:docMk/>
            <pc:sldMk cId="0" sldId="272"/>
            <ac:spMk id="11" creationId="{C505E780-2083-4CB5-A42A-5E0E2908ECC3}"/>
          </ac:spMkLst>
        </pc:spChg>
        <pc:spChg chg="add del">
          <ac:chgData name="Andrew Young" userId="54802b9f-5ba6-4f7b-8c6a-99d28f686583" providerId="ADAL" clId="{55CE1AC2-3939-48A8-96C7-F21627AACD92}" dt="2026-05-12T23:08:42.649" v="56" actId="26606"/>
          <ac:spMkLst>
            <pc:docMk/>
            <pc:sldMk cId="0" sldId="272"/>
            <ac:spMk id="13" creationId="{D2C0AE1C-0118-41AE-8A10-7CDCBF10E96F}"/>
          </ac:spMkLst>
        </pc:spChg>
        <pc:spChg chg="add del">
          <ac:chgData name="Andrew Young" userId="54802b9f-5ba6-4f7b-8c6a-99d28f686583" providerId="ADAL" clId="{55CE1AC2-3939-48A8-96C7-F21627AACD92}" dt="2026-05-12T23:08:42.649" v="56" actId="26606"/>
          <ac:spMkLst>
            <pc:docMk/>
            <pc:sldMk cId="0" sldId="272"/>
            <ac:spMk id="15" creationId="{463EEC44-1BA3-44ED-81FC-A644B04B2A44}"/>
          </ac:spMkLst>
        </pc:spChg>
        <pc:spChg chg="add">
          <ac:chgData name="Andrew Young" userId="54802b9f-5ba6-4f7b-8c6a-99d28f686583" providerId="ADAL" clId="{55CE1AC2-3939-48A8-96C7-F21627AACD92}" dt="2026-05-12T23:08:42.681" v="57" actId="26606"/>
          <ac:spMkLst>
            <pc:docMk/>
            <pc:sldMk cId="0" sldId="272"/>
            <ac:spMk id="17" creationId="{92070828-E616-4355-9C8A-A1065032B27D}"/>
          </ac:spMkLst>
        </pc:spChg>
        <pc:spChg chg="add">
          <ac:chgData name="Andrew Young" userId="54802b9f-5ba6-4f7b-8c6a-99d28f686583" providerId="ADAL" clId="{55CE1AC2-3939-48A8-96C7-F21627AACD92}" dt="2026-05-12T23:08:42.681" v="57" actId="26606"/>
          <ac:spMkLst>
            <pc:docMk/>
            <pc:sldMk cId="0" sldId="272"/>
            <ac:spMk id="18" creationId="{355161C6-1218-4EAF-A9E9-A319CFD760C9}"/>
          </ac:spMkLst>
        </pc:spChg>
        <pc:graphicFrameChg chg="add del">
          <ac:chgData name="Andrew Young" userId="54802b9f-5ba6-4f7b-8c6a-99d28f686583" providerId="ADAL" clId="{55CE1AC2-3939-48A8-96C7-F21627AACD92}" dt="2026-05-12T23:08:42.649" v="56" actId="26606"/>
          <ac:graphicFrameMkLst>
            <pc:docMk/>
            <pc:sldMk cId="0" sldId="272"/>
            <ac:graphicFrameMk id="5" creationId="{4A8906A6-9DF3-542D-9EB5-19029AC507E3}"/>
          </ac:graphicFrameMkLst>
        </pc:graphicFrameChg>
        <pc:graphicFrameChg chg="add">
          <ac:chgData name="Andrew Young" userId="54802b9f-5ba6-4f7b-8c6a-99d28f686583" providerId="ADAL" clId="{55CE1AC2-3939-48A8-96C7-F21627AACD92}" dt="2026-05-12T23:08:42.681" v="57" actId="26606"/>
          <ac:graphicFrameMkLst>
            <pc:docMk/>
            <pc:sldMk cId="0" sldId="272"/>
            <ac:graphicFrameMk id="19" creationId="{47F3795D-9D8A-3C96-193A-5D8BB67C900F}"/>
          </ac:graphicFrameMkLst>
        </pc:graphicFrameChg>
      </pc:sldChg>
      <pc:sldChg chg="addSp modSp add mod setBg">
        <pc:chgData name="Andrew Young" userId="54802b9f-5ba6-4f7b-8c6a-99d28f686583" providerId="ADAL" clId="{55CE1AC2-3939-48A8-96C7-F21627AACD92}" dt="2026-05-12T23:10:01.654" v="58" actId="26606"/>
        <pc:sldMkLst>
          <pc:docMk/>
          <pc:sldMk cId="0" sldId="273"/>
        </pc:sldMkLst>
        <pc:spChg chg="mod">
          <ac:chgData name="Andrew Young" userId="54802b9f-5ba6-4f7b-8c6a-99d28f686583" providerId="ADAL" clId="{55CE1AC2-3939-48A8-96C7-F21627AACD92}" dt="2026-05-12T23:10:01.654" v="58" actId="26606"/>
          <ac:spMkLst>
            <pc:docMk/>
            <pc:sldMk cId="0" sldId="273"/>
            <ac:spMk id="2" creationId="{00000000-0000-0000-0000-000000000000}"/>
          </ac:spMkLst>
        </pc:spChg>
        <pc:spChg chg="mod">
          <ac:chgData name="Andrew Young" userId="54802b9f-5ba6-4f7b-8c6a-99d28f686583" providerId="ADAL" clId="{55CE1AC2-3939-48A8-96C7-F21627AACD92}" dt="2026-05-12T23:10:01.654" v="58" actId="26606"/>
          <ac:spMkLst>
            <pc:docMk/>
            <pc:sldMk cId="0" sldId="273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10:01.654" v="58" actId="26606"/>
          <ac:spMkLst>
            <pc:docMk/>
            <pc:sldMk cId="0" sldId="273"/>
            <ac:spMk id="8" creationId="{A0339EE9-5436-4860-BBFC-7CD7C90DBAE8}"/>
          </ac:spMkLst>
        </pc:spChg>
        <pc:spChg chg="add">
          <ac:chgData name="Andrew Young" userId="54802b9f-5ba6-4f7b-8c6a-99d28f686583" providerId="ADAL" clId="{55CE1AC2-3939-48A8-96C7-F21627AACD92}" dt="2026-05-12T23:10:01.654" v="58" actId="26606"/>
          <ac:spMkLst>
            <pc:docMk/>
            <pc:sldMk cId="0" sldId="273"/>
            <ac:spMk id="10" creationId="{AA770EBD-5B77-46EC-BF58-EF27ACD6B47C}"/>
          </ac:spMkLst>
        </pc:spChg>
      </pc:sldChg>
      <pc:sldChg chg="addSp delSp modSp add mod setBg">
        <pc:chgData name="Andrew Young" userId="54802b9f-5ba6-4f7b-8c6a-99d28f686583" providerId="ADAL" clId="{55CE1AC2-3939-48A8-96C7-F21627AACD92}" dt="2026-05-12T23:19:32.056" v="70"/>
        <pc:sldMkLst>
          <pc:docMk/>
          <pc:sldMk cId="0" sldId="274"/>
        </pc:sldMkLst>
        <pc:spChg chg="mod">
          <ac:chgData name="Andrew Young" userId="54802b9f-5ba6-4f7b-8c6a-99d28f686583" providerId="ADAL" clId="{55CE1AC2-3939-48A8-96C7-F21627AACD92}" dt="2026-05-12T23:15:33.324" v="64" actId="26606"/>
          <ac:spMkLst>
            <pc:docMk/>
            <pc:sldMk cId="0" sldId="274"/>
            <ac:spMk id="2" creationId="{00000000-0000-0000-0000-000000000000}"/>
          </ac:spMkLst>
        </pc:spChg>
        <pc:spChg chg="del">
          <ac:chgData name="Andrew Young" userId="54802b9f-5ba6-4f7b-8c6a-99d28f686583" providerId="ADAL" clId="{55CE1AC2-3939-48A8-96C7-F21627AACD92}" dt="2026-05-12T23:15:33.324" v="64" actId="26606"/>
          <ac:spMkLst>
            <pc:docMk/>
            <pc:sldMk cId="0" sldId="274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15:33.324" v="64" actId="26606"/>
          <ac:spMkLst>
            <pc:docMk/>
            <pc:sldMk cId="0" sldId="274"/>
            <ac:spMk id="9" creationId="{98DED6BC-9A3E-48D4-AD7C-A56D63F547E8}"/>
          </ac:spMkLst>
        </pc:spChg>
        <pc:spChg chg="add">
          <ac:chgData name="Andrew Young" userId="54802b9f-5ba6-4f7b-8c6a-99d28f686583" providerId="ADAL" clId="{55CE1AC2-3939-48A8-96C7-F21627AACD92}" dt="2026-05-12T23:15:33.324" v="64" actId="26606"/>
          <ac:spMkLst>
            <pc:docMk/>
            <pc:sldMk cId="0" sldId="274"/>
            <ac:spMk id="11" creationId="{6B6E033A-DB2E-49B8-B600-B38E0C280263}"/>
          </ac:spMkLst>
        </pc:spChg>
        <pc:graphicFrameChg chg="add mod">
          <ac:chgData name="Andrew Young" userId="54802b9f-5ba6-4f7b-8c6a-99d28f686583" providerId="ADAL" clId="{55CE1AC2-3939-48A8-96C7-F21627AACD92}" dt="2026-05-12T23:19:32.056" v="70"/>
          <ac:graphicFrameMkLst>
            <pc:docMk/>
            <pc:sldMk cId="0" sldId="274"/>
            <ac:graphicFrameMk id="5" creationId="{E79384F0-9B50-4906-548B-9661420AD946}"/>
          </ac:graphicFrameMkLst>
        </pc:graphicFrameChg>
      </pc:sldChg>
      <pc:sldChg chg="addSp modSp add mod setBg modNotesTx">
        <pc:chgData name="Andrew Young" userId="54802b9f-5ba6-4f7b-8c6a-99d28f686583" providerId="ADAL" clId="{55CE1AC2-3939-48A8-96C7-F21627AACD92}" dt="2026-05-12T23:57:19.563" v="315" actId="20577"/>
        <pc:sldMkLst>
          <pc:docMk/>
          <pc:sldMk cId="0" sldId="275"/>
        </pc:sldMkLst>
        <pc:spChg chg="mod">
          <ac:chgData name="Andrew Young" userId="54802b9f-5ba6-4f7b-8c6a-99d28f686583" providerId="ADAL" clId="{55CE1AC2-3939-48A8-96C7-F21627AACD92}" dt="2026-05-12T23:52:51.341" v="127" actId="20577"/>
          <ac:spMkLst>
            <pc:docMk/>
            <pc:sldMk cId="0" sldId="275"/>
            <ac:spMk id="2" creationId="{00000000-0000-0000-0000-000000000000}"/>
          </ac:spMkLst>
        </pc:spChg>
        <pc:spChg chg="mod">
          <ac:chgData name="Andrew Young" userId="54802b9f-5ba6-4f7b-8c6a-99d28f686583" providerId="ADAL" clId="{55CE1AC2-3939-48A8-96C7-F21627AACD92}" dt="2026-05-12T23:26:18.030" v="73" actId="26606"/>
          <ac:spMkLst>
            <pc:docMk/>
            <pc:sldMk cId="0" sldId="275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26:18.030" v="73" actId="26606"/>
          <ac:spMkLst>
            <pc:docMk/>
            <pc:sldMk cId="0" sldId="275"/>
            <ac:spMk id="8" creationId="{17718681-A12E-49D6-9925-DD7C68176D61}"/>
          </ac:spMkLst>
        </pc:spChg>
        <pc:spChg chg="add">
          <ac:chgData name="Andrew Young" userId="54802b9f-5ba6-4f7b-8c6a-99d28f686583" providerId="ADAL" clId="{55CE1AC2-3939-48A8-96C7-F21627AACD92}" dt="2026-05-12T23:26:18.030" v="73" actId="26606"/>
          <ac:spMkLst>
            <pc:docMk/>
            <pc:sldMk cId="0" sldId="275"/>
            <ac:spMk id="10" creationId="{FBD77573-9EF2-4C35-8285-A1CF6FBB0EA5}"/>
          </ac:spMkLst>
        </pc:spChg>
      </pc:sldChg>
      <pc:sldChg chg="addSp delSp modSp add mod setBg">
        <pc:chgData name="Andrew Young" userId="54802b9f-5ba6-4f7b-8c6a-99d28f686583" providerId="ADAL" clId="{55CE1AC2-3939-48A8-96C7-F21627AACD92}" dt="2026-05-12T23:27:04.605" v="74" actId="26606"/>
        <pc:sldMkLst>
          <pc:docMk/>
          <pc:sldMk cId="0" sldId="276"/>
        </pc:sldMkLst>
        <pc:spChg chg="mod">
          <ac:chgData name="Andrew Young" userId="54802b9f-5ba6-4f7b-8c6a-99d28f686583" providerId="ADAL" clId="{55CE1AC2-3939-48A8-96C7-F21627AACD92}" dt="2026-05-12T23:27:04.605" v="74" actId="26606"/>
          <ac:spMkLst>
            <pc:docMk/>
            <pc:sldMk cId="0" sldId="276"/>
            <ac:spMk id="2" creationId="{00000000-0000-0000-0000-000000000000}"/>
          </ac:spMkLst>
        </pc:spChg>
        <pc:spChg chg="del">
          <ac:chgData name="Andrew Young" userId="54802b9f-5ba6-4f7b-8c6a-99d28f686583" providerId="ADAL" clId="{55CE1AC2-3939-48A8-96C7-F21627AACD92}" dt="2026-05-12T23:27:04.605" v="74" actId="26606"/>
          <ac:spMkLst>
            <pc:docMk/>
            <pc:sldMk cId="0" sldId="276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27:04.605" v="74" actId="26606"/>
          <ac:spMkLst>
            <pc:docMk/>
            <pc:sldMk cId="0" sldId="276"/>
            <ac:spMk id="9" creationId="{98DED6BC-9A3E-48D4-AD7C-A56D63F547E8}"/>
          </ac:spMkLst>
        </pc:spChg>
        <pc:spChg chg="add">
          <ac:chgData name="Andrew Young" userId="54802b9f-5ba6-4f7b-8c6a-99d28f686583" providerId="ADAL" clId="{55CE1AC2-3939-48A8-96C7-F21627AACD92}" dt="2026-05-12T23:27:04.605" v="74" actId="26606"/>
          <ac:spMkLst>
            <pc:docMk/>
            <pc:sldMk cId="0" sldId="276"/>
            <ac:spMk id="11" creationId="{6B6E033A-DB2E-49B8-B600-B38E0C280263}"/>
          </ac:spMkLst>
        </pc:spChg>
        <pc:graphicFrameChg chg="add">
          <ac:chgData name="Andrew Young" userId="54802b9f-5ba6-4f7b-8c6a-99d28f686583" providerId="ADAL" clId="{55CE1AC2-3939-48A8-96C7-F21627AACD92}" dt="2026-05-12T23:27:04.605" v="74" actId="26606"/>
          <ac:graphicFrameMkLst>
            <pc:docMk/>
            <pc:sldMk cId="0" sldId="276"/>
            <ac:graphicFrameMk id="5" creationId="{4A33F448-80AC-DEE3-D134-3E03859153B8}"/>
          </ac:graphicFrameMkLst>
        </pc:graphicFrameChg>
      </pc:sldChg>
      <pc:sldChg chg="addSp modSp add mod setBg modNotesTx">
        <pc:chgData name="Andrew Young" userId="54802b9f-5ba6-4f7b-8c6a-99d28f686583" providerId="ADAL" clId="{55CE1AC2-3939-48A8-96C7-F21627AACD92}" dt="2026-05-13T15:54:24.625" v="347" actId="20577"/>
        <pc:sldMkLst>
          <pc:docMk/>
          <pc:sldMk cId="0" sldId="277"/>
        </pc:sldMkLst>
        <pc:spChg chg="mod">
          <ac:chgData name="Andrew Young" userId="54802b9f-5ba6-4f7b-8c6a-99d28f686583" providerId="ADAL" clId="{55CE1AC2-3939-48A8-96C7-F21627AACD92}" dt="2026-05-12T23:27:33.738" v="75" actId="26606"/>
          <ac:spMkLst>
            <pc:docMk/>
            <pc:sldMk cId="0" sldId="277"/>
            <ac:spMk id="2" creationId="{00000000-0000-0000-0000-000000000000}"/>
          </ac:spMkLst>
        </pc:spChg>
        <pc:spChg chg="mod">
          <ac:chgData name="Andrew Young" userId="54802b9f-5ba6-4f7b-8c6a-99d28f686583" providerId="ADAL" clId="{55CE1AC2-3939-48A8-96C7-F21627AACD92}" dt="2026-05-12T23:27:33.738" v="75" actId="26606"/>
          <ac:spMkLst>
            <pc:docMk/>
            <pc:sldMk cId="0" sldId="277"/>
            <ac:spMk id="3" creationId="{00000000-0000-0000-0000-000000000000}"/>
          </ac:spMkLst>
        </pc:spChg>
        <pc:spChg chg="add">
          <ac:chgData name="Andrew Young" userId="54802b9f-5ba6-4f7b-8c6a-99d28f686583" providerId="ADAL" clId="{55CE1AC2-3939-48A8-96C7-F21627AACD92}" dt="2026-05-12T23:27:33.738" v="75" actId="26606"/>
          <ac:spMkLst>
            <pc:docMk/>
            <pc:sldMk cId="0" sldId="277"/>
            <ac:spMk id="8" creationId="{80E21785-62D8-430F-9521-90166EF7C8F0}"/>
          </ac:spMkLst>
        </pc:spChg>
        <pc:spChg chg="add">
          <ac:chgData name="Andrew Young" userId="54802b9f-5ba6-4f7b-8c6a-99d28f686583" providerId="ADAL" clId="{55CE1AC2-3939-48A8-96C7-F21627AACD92}" dt="2026-05-12T23:27:33.738" v="75" actId="26606"/>
          <ac:spMkLst>
            <pc:docMk/>
            <pc:sldMk cId="0" sldId="277"/>
            <ac:spMk id="10" creationId="{ED7CF8A0-D3E4-4A16-87D3-1D973AC61BF1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DF96E-CCAE-4280-8BBE-FC516E33DFD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350B257-49F6-46CA-A8E0-0C1223FE876B}">
      <dgm:prSet/>
      <dgm:spPr/>
      <dgm:t>
        <a:bodyPr/>
        <a:lstStyle/>
        <a:p>
          <a:r>
            <a:rPr lang="en-US"/>
            <a:t>Emergencies begin and end locally</a:t>
          </a:r>
        </a:p>
      </dgm:t>
    </dgm:pt>
    <dgm:pt modelId="{354B024F-B978-4126-B763-3F9FA5113742}" type="parTrans" cxnId="{E15C226C-2A3E-47E6-8317-1D3B8A1D85D0}">
      <dgm:prSet/>
      <dgm:spPr/>
      <dgm:t>
        <a:bodyPr/>
        <a:lstStyle/>
        <a:p>
          <a:endParaRPr lang="en-US"/>
        </a:p>
      </dgm:t>
    </dgm:pt>
    <dgm:pt modelId="{2CE2C831-AE3C-4316-AB17-68DA62999906}" type="sibTrans" cxnId="{E15C226C-2A3E-47E6-8317-1D3B8A1D85D0}">
      <dgm:prSet/>
      <dgm:spPr/>
      <dgm:t>
        <a:bodyPr/>
        <a:lstStyle/>
        <a:p>
          <a:endParaRPr lang="en-US"/>
        </a:p>
      </dgm:t>
    </dgm:pt>
    <dgm:pt modelId="{E75E6CF3-252C-4754-99C6-1741CD228B56}">
      <dgm:prSet/>
      <dgm:spPr/>
      <dgm:t>
        <a:bodyPr/>
        <a:lstStyle/>
        <a:p>
          <a:r>
            <a:rPr lang="en-US" dirty="0"/>
            <a:t>Residents expect coordinated government response</a:t>
          </a:r>
        </a:p>
      </dgm:t>
    </dgm:pt>
    <dgm:pt modelId="{BCBEA1CA-2B41-495F-83E4-A69E30D8D670}" type="parTrans" cxnId="{CF19779F-BD71-4AFE-95EB-4E15AB9375EE}">
      <dgm:prSet/>
      <dgm:spPr/>
      <dgm:t>
        <a:bodyPr/>
        <a:lstStyle/>
        <a:p>
          <a:endParaRPr lang="en-US"/>
        </a:p>
      </dgm:t>
    </dgm:pt>
    <dgm:pt modelId="{B5474CF0-CE57-4514-BBEC-A0AD5328D5A6}" type="sibTrans" cxnId="{CF19779F-BD71-4AFE-95EB-4E15AB9375EE}">
      <dgm:prSet/>
      <dgm:spPr/>
      <dgm:t>
        <a:bodyPr/>
        <a:lstStyle/>
        <a:p>
          <a:endParaRPr lang="en-US"/>
        </a:p>
      </dgm:t>
    </dgm:pt>
    <dgm:pt modelId="{1498E0F3-523C-4F8B-8DF9-5584C0913979}">
      <dgm:prSet/>
      <dgm:spPr/>
      <dgm:t>
        <a:bodyPr/>
        <a:lstStyle/>
        <a:p>
          <a:r>
            <a:rPr lang="en-US"/>
            <a:t>Preparedness decisions shape recovery outcomes</a:t>
          </a:r>
        </a:p>
      </dgm:t>
    </dgm:pt>
    <dgm:pt modelId="{CF2DA743-4C37-453A-A185-C00BC0D103F6}" type="parTrans" cxnId="{4B155F51-2E2E-4CF6-85DC-7F6B7F93FBA4}">
      <dgm:prSet/>
      <dgm:spPr/>
      <dgm:t>
        <a:bodyPr/>
        <a:lstStyle/>
        <a:p>
          <a:endParaRPr lang="en-US"/>
        </a:p>
      </dgm:t>
    </dgm:pt>
    <dgm:pt modelId="{DFF89A8E-6167-4661-A087-A4CC86AC7336}" type="sibTrans" cxnId="{4B155F51-2E2E-4CF6-85DC-7F6B7F93FBA4}">
      <dgm:prSet/>
      <dgm:spPr/>
      <dgm:t>
        <a:bodyPr/>
        <a:lstStyle/>
        <a:p>
          <a:endParaRPr lang="en-US"/>
        </a:p>
      </dgm:t>
    </dgm:pt>
    <dgm:pt modelId="{056D99DD-6AFC-4059-A73C-EA3F4CB96588}">
      <dgm:prSet/>
      <dgm:spPr/>
      <dgm:t>
        <a:bodyPr/>
        <a:lstStyle/>
        <a:p>
          <a:r>
            <a:rPr lang="en-US"/>
            <a:t>Emergency management is both operational and policy-driven</a:t>
          </a:r>
        </a:p>
      </dgm:t>
    </dgm:pt>
    <dgm:pt modelId="{352549DE-8BCC-4D31-B707-92A0249783A5}" type="parTrans" cxnId="{EB5815AC-8705-4CA6-8327-779A17B9E294}">
      <dgm:prSet/>
      <dgm:spPr/>
      <dgm:t>
        <a:bodyPr/>
        <a:lstStyle/>
        <a:p>
          <a:endParaRPr lang="en-US"/>
        </a:p>
      </dgm:t>
    </dgm:pt>
    <dgm:pt modelId="{3816E589-A497-4B3E-B7FD-51E8573FDFA7}" type="sibTrans" cxnId="{EB5815AC-8705-4CA6-8327-779A17B9E294}">
      <dgm:prSet/>
      <dgm:spPr/>
      <dgm:t>
        <a:bodyPr/>
        <a:lstStyle/>
        <a:p>
          <a:endParaRPr lang="en-US"/>
        </a:p>
      </dgm:t>
    </dgm:pt>
    <dgm:pt modelId="{D4BD3708-A75A-4A00-9822-F00DA10B8D41}">
      <dgm:prSet/>
      <dgm:spPr/>
      <dgm:t>
        <a:bodyPr/>
        <a:lstStyle/>
        <a:p>
          <a:r>
            <a:rPr lang="en-US"/>
            <a:t>Leadership, planning, and partnerships matter before disasters occur</a:t>
          </a:r>
        </a:p>
      </dgm:t>
    </dgm:pt>
    <dgm:pt modelId="{54F0DB0B-9721-4961-AE87-F25A8CA727BE}" type="parTrans" cxnId="{62FFA9F2-3059-46F8-A979-0A70D103C609}">
      <dgm:prSet/>
      <dgm:spPr/>
      <dgm:t>
        <a:bodyPr/>
        <a:lstStyle/>
        <a:p>
          <a:endParaRPr lang="en-US"/>
        </a:p>
      </dgm:t>
    </dgm:pt>
    <dgm:pt modelId="{0E1FB05C-8717-40E7-ACB2-096960EF1750}" type="sibTrans" cxnId="{62FFA9F2-3059-46F8-A979-0A70D103C609}">
      <dgm:prSet/>
      <dgm:spPr/>
      <dgm:t>
        <a:bodyPr/>
        <a:lstStyle/>
        <a:p>
          <a:endParaRPr lang="en-US"/>
        </a:p>
      </dgm:t>
    </dgm:pt>
    <dgm:pt modelId="{44D15BBD-9964-4031-8DB1-97A68C73AD6B}" type="pres">
      <dgm:prSet presAssocID="{2C8DF96E-CCAE-4280-8BBE-FC516E33DFD6}" presName="root" presStyleCnt="0">
        <dgm:presLayoutVars>
          <dgm:dir/>
          <dgm:resizeHandles val="exact"/>
        </dgm:presLayoutVars>
      </dgm:prSet>
      <dgm:spPr/>
    </dgm:pt>
    <dgm:pt modelId="{B42A8768-E2B7-4E40-8B2E-47D92CACDBBA}" type="pres">
      <dgm:prSet presAssocID="{7350B257-49F6-46CA-A8E0-0C1223FE876B}" presName="compNode" presStyleCnt="0"/>
      <dgm:spPr/>
    </dgm:pt>
    <dgm:pt modelId="{2843DD52-5D74-4935-B1CA-7399728FBB93}" type="pres">
      <dgm:prSet presAssocID="{7350B257-49F6-46CA-A8E0-0C1223FE876B}" presName="bgRect" presStyleLbl="bgShp" presStyleIdx="0" presStyleCnt="5"/>
      <dgm:spPr/>
    </dgm:pt>
    <dgm:pt modelId="{5FDDD749-6080-40ED-A6CF-01301A6E518E}" type="pres">
      <dgm:prSet presAssocID="{7350B257-49F6-46CA-A8E0-0C1223FE876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 with solid fill"/>
        </a:ext>
      </dgm:extLst>
    </dgm:pt>
    <dgm:pt modelId="{412AD6C4-888A-4B71-B6F4-1CFBE5B5B574}" type="pres">
      <dgm:prSet presAssocID="{7350B257-49F6-46CA-A8E0-0C1223FE876B}" presName="spaceRect" presStyleCnt="0"/>
      <dgm:spPr/>
    </dgm:pt>
    <dgm:pt modelId="{46C3C36D-8D8C-4430-8F5D-3F384B8FDAE2}" type="pres">
      <dgm:prSet presAssocID="{7350B257-49F6-46CA-A8E0-0C1223FE876B}" presName="parTx" presStyleLbl="revTx" presStyleIdx="0" presStyleCnt="5">
        <dgm:presLayoutVars>
          <dgm:chMax val="0"/>
          <dgm:chPref val="0"/>
        </dgm:presLayoutVars>
      </dgm:prSet>
      <dgm:spPr/>
    </dgm:pt>
    <dgm:pt modelId="{853384CB-6E36-4AF4-BC45-FD5E0404E8F1}" type="pres">
      <dgm:prSet presAssocID="{2CE2C831-AE3C-4316-AB17-68DA62999906}" presName="sibTrans" presStyleCnt="0"/>
      <dgm:spPr/>
    </dgm:pt>
    <dgm:pt modelId="{F4918693-1CF1-46EA-AE79-50CEA7B426D7}" type="pres">
      <dgm:prSet presAssocID="{E75E6CF3-252C-4754-99C6-1741CD228B56}" presName="compNode" presStyleCnt="0"/>
      <dgm:spPr/>
    </dgm:pt>
    <dgm:pt modelId="{9895FAEA-F4D5-4FDB-A57F-2547E0387A2C}" type="pres">
      <dgm:prSet presAssocID="{E75E6CF3-252C-4754-99C6-1741CD228B56}" presName="bgRect" presStyleLbl="bgShp" presStyleIdx="1" presStyleCnt="5"/>
      <dgm:spPr/>
    </dgm:pt>
    <dgm:pt modelId="{4791492D-B958-479B-8D0B-196B9FAED56F}" type="pres">
      <dgm:prSet presAssocID="{E75E6CF3-252C-4754-99C6-1741CD228B5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B10E4CF-5110-4774-BB58-15A947F0B552}" type="pres">
      <dgm:prSet presAssocID="{E75E6CF3-252C-4754-99C6-1741CD228B56}" presName="spaceRect" presStyleCnt="0"/>
      <dgm:spPr/>
    </dgm:pt>
    <dgm:pt modelId="{9E787633-644C-4A84-96DF-431169B56715}" type="pres">
      <dgm:prSet presAssocID="{E75E6CF3-252C-4754-99C6-1741CD228B56}" presName="parTx" presStyleLbl="revTx" presStyleIdx="1" presStyleCnt="5">
        <dgm:presLayoutVars>
          <dgm:chMax val="0"/>
          <dgm:chPref val="0"/>
        </dgm:presLayoutVars>
      </dgm:prSet>
      <dgm:spPr/>
    </dgm:pt>
    <dgm:pt modelId="{76064BCE-90A5-48E6-93A5-EA49E9DBD58B}" type="pres">
      <dgm:prSet presAssocID="{B5474CF0-CE57-4514-BBEC-A0AD5328D5A6}" presName="sibTrans" presStyleCnt="0"/>
      <dgm:spPr/>
    </dgm:pt>
    <dgm:pt modelId="{F12D61AE-FDBA-401B-9475-4CF4A1EB7AFE}" type="pres">
      <dgm:prSet presAssocID="{1498E0F3-523C-4F8B-8DF9-5584C0913979}" presName="compNode" presStyleCnt="0"/>
      <dgm:spPr/>
    </dgm:pt>
    <dgm:pt modelId="{A303851B-8A4A-48DD-8133-2F0ACF185AAC}" type="pres">
      <dgm:prSet presAssocID="{1498E0F3-523C-4F8B-8DF9-5584C0913979}" presName="bgRect" presStyleLbl="bgShp" presStyleIdx="2" presStyleCnt="5"/>
      <dgm:spPr/>
    </dgm:pt>
    <dgm:pt modelId="{E2845960-9A6A-4A08-B57A-AA9E45B56D20}" type="pres">
      <dgm:prSet presAssocID="{1498E0F3-523C-4F8B-8DF9-5584C091397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D132EF1-44CB-4C1F-9903-F4937253068A}" type="pres">
      <dgm:prSet presAssocID="{1498E0F3-523C-4F8B-8DF9-5584C0913979}" presName="spaceRect" presStyleCnt="0"/>
      <dgm:spPr/>
    </dgm:pt>
    <dgm:pt modelId="{D979FFA9-0F00-44CD-ADDC-F30C7ECFD1B3}" type="pres">
      <dgm:prSet presAssocID="{1498E0F3-523C-4F8B-8DF9-5584C0913979}" presName="parTx" presStyleLbl="revTx" presStyleIdx="2" presStyleCnt="5">
        <dgm:presLayoutVars>
          <dgm:chMax val="0"/>
          <dgm:chPref val="0"/>
        </dgm:presLayoutVars>
      </dgm:prSet>
      <dgm:spPr/>
    </dgm:pt>
    <dgm:pt modelId="{8F224BC6-CBCC-4C8F-800A-288135EFD2AE}" type="pres">
      <dgm:prSet presAssocID="{DFF89A8E-6167-4661-A087-A4CC86AC7336}" presName="sibTrans" presStyleCnt="0"/>
      <dgm:spPr/>
    </dgm:pt>
    <dgm:pt modelId="{13C54A8E-B7A3-49A2-B3F9-899071097A52}" type="pres">
      <dgm:prSet presAssocID="{056D99DD-6AFC-4059-A73C-EA3F4CB96588}" presName="compNode" presStyleCnt="0"/>
      <dgm:spPr/>
    </dgm:pt>
    <dgm:pt modelId="{2D92C8C0-3687-41F0-96C5-15BE8D9F6A6D}" type="pres">
      <dgm:prSet presAssocID="{056D99DD-6AFC-4059-A73C-EA3F4CB96588}" presName="bgRect" presStyleLbl="bgShp" presStyleIdx="3" presStyleCnt="5"/>
      <dgm:spPr/>
    </dgm:pt>
    <dgm:pt modelId="{9CEFB664-61D6-42DA-9F0D-403CED228A34}" type="pres">
      <dgm:prSet presAssocID="{056D99DD-6AFC-4059-A73C-EA3F4CB9658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 with solid fill"/>
        </a:ext>
      </dgm:extLst>
    </dgm:pt>
    <dgm:pt modelId="{8C6B14E3-5DEA-4495-8DE3-2281557B3118}" type="pres">
      <dgm:prSet presAssocID="{056D99DD-6AFC-4059-A73C-EA3F4CB96588}" presName="spaceRect" presStyleCnt="0"/>
      <dgm:spPr/>
    </dgm:pt>
    <dgm:pt modelId="{166E153A-23F6-4232-8A90-FE4FD03BF1AB}" type="pres">
      <dgm:prSet presAssocID="{056D99DD-6AFC-4059-A73C-EA3F4CB96588}" presName="parTx" presStyleLbl="revTx" presStyleIdx="3" presStyleCnt="5">
        <dgm:presLayoutVars>
          <dgm:chMax val="0"/>
          <dgm:chPref val="0"/>
        </dgm:presLayoutVars>
      </dgm:prSet>
      <dgm:spPr/>
    </dgm:pt>
    <dgm:pt modelId="{1D069013-3DAD-4D09-8256-5B482519AFA3}" type="pres">
      <dgm:prSet presAssocID="{3816E589-A497-4B3E-B7FD-51E8573FDFA7}" presName="sibTrans" presStyleCnt="0"/>
      <dgm:spPr/>
    </dgm:pt>
    <dgm:pt modelId="{7A4A83A4-432B-43C8-B92F-CCD28FBF6DBE}" type="pres">
      <dgm:prSet presAssocID="{D4BD3708-A75A-4A00-9822-F00DA10B8D41}" presName="compNode" presStyleCnt="0"/>
      <dgm:spPr/>
    </dgm:pt>
    <dgm:pt modelId="{8A00D035-B00A-49F3-9578-E353722456FF}" type="pres">
      <dgm:prSet presAssocID="{D4BD3708-A75A-4A00-9822-F00DA10B8D41}" presName="bgRect" presStyleLbl="bgShp" presStyleIdx="4" presStyleCnt="5"/>
      <dgm:spPr/>
    </dgm:pt>
    <dgm:pt modelId="{D9AD6738-46B1-4DA4-A912-5A015AF9276E}" type="pres">
      <dgm:prSet presAssocID="{D4BD3708-A75A-4A00-9822-F00DA10B8D4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8F85DE5A-3156-4905-A04A-095A9E8AEAED}" type="pres">
      <dgm:prSet presAssocID="{D4BD3708-A75A-4A00-9822-F00DA10B8D41}" presName="spaceRect" presStyleCnt="0"/>
      <dgm:spPr/>
    </dgm:pt>
    <dgm:pt modelId="{4BD9DA62-81C8-485F-AC59-921EBC6BB9A9}" type="pres">
      <dgm:prSet presAssocID="{D4BD3708-A75A-4A00-9822-F00DA10B8D4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F439B2D-3C25-4163-8E59-79545A66DB76}" type="presOf" srcId="{D4BD3708-A75A-4A00-9822-F00DA10B8D41}" destId="{4BD9DA62-81C8-485F-AC59-921EBC6BB9A9}" srcOrd="0" destOrd="0" presId="urn:microsoft.com/office/officeart/2018/2/layout/IconVerticalSolidList"/>
    <dgm:cxn modelId="{A23F536A-7CF1-4E62-8CF0-A3124DD0B9B4}" type="presOf" srcId="{2C8DF96E-CCAE-4280-8BBE-FC516E33DFD6}" destId="{44D15BBD-9964-4031-8DB1-97A68C73AD6B}" srcOrd="0" destOrd="0" presId="urn:microsoft.com/office/officeart/2018/2/layout/IconVerticalSolidList"/>
    <dgm:cxn modelId="{E15C226C-2A3E-47E6-8317-1D3B8A1D85D0}" srcId="{2C8DF96E-CCAE-4280-8BBE-FC516E33DFD6}" destId="{7350B257-49F6-46CA-A8E0-0C1223FE876B}" srcOrd="0" destOrd="0" parTransId="{354B024F-B978-4126-B763-3F9FA5113742}" sibTransId="{2CE2C831-AE3C-4316-AB17-68DA62999906}"/>
    <dgm:cxn modelId="{4B155F51-2E2E-4CF6-85DC-7F6B7F93FBA4}" srcId="{2C8DF96E-CCAE-4280-8BBE-FC516E33DFD6}" destId="{1498E0F3-523C-4F8B-8DF9-5584C0913979}" srcOrd="2" destOrd="0" parTransId="{CF2DA743-4C37-453A-A185-C00BC0D103F6}" sibTransId="{DFF89A8E-6167-4661-A087-A4CC86AC7336}"/>
    <dgm:cxn modelId="{CF19779F-BD71-4AFE-95EB-4E15AB9375EE}" srcId="{2C8DF96E-CCAE-4280-8BBE-FC516E33DFD6}" destId="{E75E6CF3-252C-4754-99C6-1741CD228B56}" srcOrd="1" destOrd="0" parTransId="{BCBEA1CA-2B41-495F-83E4-A69E30D8D670}" sibTransId="{B5474CF0-CE57-4514-BBEC-A0AD5328D5A6}"/>
    <dgm:cxn modelId="{EB5815AC-8705-4CA6-8327-779A17B9E294}" srcId="{2C8DF96E-CCAE-4280-8BBE-FC516E33DFD6}" destId="{056D99DD-6AFC-4059-A73C-EA3F4CB96588}" srcOrd="3" destOrd="0" parTransId="{352549DE-8BCC-4D31-B707-92A0249783A5}" sibTransId="{3816E589-A497-4B3E-B7FD-51E8573FDFA7}"/>
    <dgm:cxn modelId="{3A846FAC-1400-420E-80A0-C40DCDEE6C2D}" type="presOf" srcId="{E75E6CF3-252C-4754-99C6-1741CD228B56}" destId="{9E787633-644C-4A84-96DF-431169B56715}" srcOrd="0" destOrd="0" presId="urn:microsoft.com/office/officeart/2018/2/layout/IconVerticalSolidList"/>
    <dgm:cxn modelId="{D110E2B6-25C6-4E0E-A4C3-2106929D73F9}" type="presOf" srcId="{7350B257-49F6-46CA-A8E0-0C1223FE876B}" destId="{46C3C36D-8D8C-4430-8F5D-3F384B8FDAE2}" srcOrd="0" destOrd="0" presId="urn:microsoft.com/office/officeart/2018/2/layout/IconVerticalSolidList"/>
    <dgm:cxn modelId="{CAA85CC5-62BA-4DF8-98B1-F0F38A800D9C}" type="presOf" srcId="{056D99DD-6AFC-4059-A73C-EA3F4CB96588}" destId="{166E153A-23F6-4232-8A90-FE4FD03BF1AB}" srcOrd="0" destOrd="0" presId="urn:microsoft.com/office/officeart/2018/2/layout/IconVerticalSolidList"/>
    <dgm:cxn modelId="{62FFA9F2-3059-46F8-A979-0A70D103C609}" srcId="{2C8DF96E-CCAE-4280-8BBE-FC516E33DFD6}" destId="{D4BD3708-A75A-4A00-9822-F00DA10B8D41}" srcOrd="4" destOrd="0" parTransId="{54F0DB0B-9721-4961-AE87-F25A8CA727BE}" sibTransId="{0E1FB05C-8717-40E7-ACB2-096960EF1750}"/>
    <dgm:cxn modelId="{A90523F5-57E3-4416-86E7-C4B797E4D2D5}" type="presOf" srcId="{1498E0F3-523C-4F8B-8DF9-5584C0913979}" destId="{D979FFA9-0F00-44CD-ADDC-F30C7ECFD1B3}" srcOrd="0" destOrd="0" presId="urn:microsoft.com/office/officeart/2018/2/layout/IconVerticalSolidList"/>
    <dgm:cxn modelId="{DD673B32-6A38-482D-9FB5-9EEC8917E07B}" type="presParOf" srcId="{44D15BBD-9964-4031-8DB1-97A68C73AD6B}" destId="{B42A8768-E2B7-4E40-8B2E-47D92CACDBBA}" srcOrd="0" destOrd="0" presId="urn:microsoft.com/office/officeart/2018/2/layout/IconVerticalSolidList"/>
    <dgm:cxn modelId="{B57E94CE-16C2-43A1-9BD2-C14BDDE9ABB9}" type="presParOf" srcId="{B42A8768-E2B7-4E40-8B2E-47D92CACDBBA}" destId="{2843DD52-5D74-4935-B1CA-7399728FBB93}" srcOrd="0" destOrd="0" presId="urn:microsoft.com/office/officeart/2018/2/layout/IconVerticalSolidList"/>
    <dgm:cxn modelId="{63514D7F-6AE1-44CC-B291-67550DC03868}" type="presParOf" srcId="{B42A8768-E2B7-4E40-8B2E-47D92CACDBBA}" destId="{5FDDD749-6080-40ED-A6CF-01301A6E518E}" srcOrd="1" destOrd="0" presId="urn:microsoft.com/office/officeart/2018/2/layout/IconVerticalSolidList"/>
    <dgm:cxn modelId="{7C0C0C51-C1BA-444D-AC8D-1EA22B4B0345}" type="presParOf" srcId="{B42A8768-E2B7-4E40-8B2E-47D92CACDBBA}" destId="{412AD6C4-888A-4B71-B6F4-1CFBE5B5B574}" srcOrd="2" destOrd="0" presId="urn:microsoft.com/office/officeart/2018/2/layout/IconVerticalSolidList"/>
    <dgm:cxn modelId="{45BF16B6-2A44-4621-8015-E9522EF23827}" type="presParOf" srcId="{B42A8768-E2B7-4E40-8B2E-47D92CACDBBA}" destId="{46C3C36D-8D8C-4430-8F5D-3F384B8FDAE2}" srcOrd="3" destOrd="0" presId="urn:microsoft.com/office/officeart/2018/2/layout/IconVerticalSolidList"/>
    <dgm:cxn modelId="{1C373EAE-28CF-423D-9498-C69CC819F1A3}" type="presParOf" srcId="{44D15BBD-9964-4031-8DB1-97A68C73AD6B}" destId="{853384CB-6E36-4AF4-BC45-FD5E0404E8F1}" srcOrd="1" destOrd="0" presId="urn:microsoft.com/office/officeart/2018/2/layout/IconVerticalSolidList"/>
    <dgm:cxn modelId="{D27C8E10-4E24-4DAB-88BC-3932C8C666D0}" type="presParOf" srcId="{44D15BBD-9964-4031-8DB1-97A68C73AD6B}" destId="{F4918693-1CF1-46EA-AE79-50CEA7B426D7}" srcOrd="2" destOrd="0" presId="urn:microsoft.com/office/officeart/2018/2/layout/IconVerticalSolidList"/>
    <dgm:cxn modelId="{33134536-8EAA-4176-8B6C-A3FD4C85E6C1}" type="presParOf" srcId="{F4918693-1CF1-46EA-AE79-50CEA7B426D7}" destId="{9895FAEA-F4D5-4FDB-A57F-2547E0387A2C}" srcOrd="0" destOrd="0" presId="urn:microsoft.com/office/officeart/2018/2/layout/IconVerticalSolidList"/>
    <dgm:cxn modelId="{4CFFA311-9BD8-4821-9481-25A38F576A2E}" type="presParOf" srcId="{F4918693-1CF1-46EA-AE79-50CEA7B426D7}" destId="{4791492D-B958-479B-8D0B-196B9FAED56F}" srcOrd="1" destOrd="0" presId="urn:microsoft.com/office/officeart/2018/2/layout/IconVerticalSolidList"/>
    <dgm:cxn modelId="{EF1DD500-45B1-4769-A1C2-29E11ECCA81B}" type="presParOf" srcId="{F4918693-1CF1-46EA-AE79-50CEA7B426D7}" destId="{FB10E4CF-5110-4774-BB58-15A947F0B552}" srcOrd="2" destOrd="0" presId="urn:microsoft.com/office/officeart/2018/2/layout/IconVerticalSolidList"/>
    <dgm:cxn modelId="{E19053F4-463A-44EA-AD4D-8BC83C9E6F15}" type="presParOf" srcId="{F4918693-1CF1-46EA-AE79-50CEA7B426D7}" destId="{9E787633-644C-4A84-96DF-431169B56715}" srcOrd="3" destOrd="0" presId="urn:microsoft.com/office/officeart/2018/2/layout/IconVerticalSolidList"/>
    <dgm:cxn modelId="{EEBA98D4-882B-436B-B0FC-2D6D507DBC42}" type="presParOf" srcId="{44D15BBD-9964-4031-8DB1-97A68C73AD6B}" destId="{76064BCE-90A5-48E6-93A5-EA49E9DBD58B}" srcOrd="3" destOrd="0" presId="urn:microsoft.com/office/officeart/2018/2/layout/IconVerticalSolidList"/>
    <dgm:cxn modelId="{69DBFE6E-64E5-4D7C-828F-22CA5AF4725C}" type="presParOf" srcId="{44D15BBD-9964-4031-8DB1-97A68C73AD6B}" destId="{F12D61AE-FDBA-401B-9475-4CF4A1EB7AFE}" srcOrd="4" destOrd="0" presId="urn:microsoft.com/office/officeart/2018/2/layout/IconVerticalSolidList"/>
    <dgm:cxn modelId="{048123AA-D9CF-4C30-B356-4ADE0FC757EF}" type="presParOf" srcId="{F12D61AE-FDBA-401B-9475-4CF4A1EB7AFE}" destId="{A303851B-8A4A-48DD-8133-2F0ACF185AAC}" srcOrd="0" destOrd="0" presId="urn:microsoft.com/office/officeart/2018/2/layout/IconVerticalSolidList"/>
    <dgm:cxn modelId="{FD68A0B9-661E-43D5-9E62-E16B590E6FC0}" type="presParOf" srcId="{F12D61AE-FDBA-401B-9475-4CF4A1EB7AFE}" destId="{E2845960-9A6A-4A08-B57A-AA9E45B56D20}" srcOrd="1" destOrd="0" presId="urn:microsoft.com/office/officeart/2018/2/layout/IconVerticalSolidList"/>
    <dgm:cxn modelId="{535B884B-B01A-4ABA-9A46-836F1A3746C2}" type="presParOf" srcId="{F12D61AE-FDBA-401B-9475-4CF4A1EB7AFE}" destId="{ED132EF1-44CB-4C1F-9903-F4937253068A}" srcOrd="2" destOrd="0" presId="urn:microsoft.com/office/officeart/2018/2/layout/IconVerticalSolidList"/>
    <dgm:cxn modelId="{93A8E65C-8580-4AA7-A66E-04DE0077F1B3}" type="presParOf" srcId="{F12D61AE-FDBA-401B-9475-4CF4A1EB7AFE}" destId="{D979FFA9-0F00-44CD-ADDC-F30C7ECFD1B3}" srcOrd="3" destOrd="0" presId="urn:microsoft.com/office/officeart/2018/2/layout/IconVerticalSolidList"/>
    <dgm:cxn modelId="{185CE624-C00C-43FF-A8C1-BE337F667FF0}" type="presParOf" srcId="{44D15BBD-9964-4031-8DB1-97A68C73AD6B}" destId="{8F224BC6-CBCC-4C8F-800A-288135EFD2AE}" srcOrd="5" destOrd="0" presId="urn:microsoft.com/office/officeart/2018/2/layout/IconVerticalSolidList"/>
    <dgm:cxn modelId="{E649BA58-DF1F-4AA5-955B-1A1DE29C7D48}" type="presParOf" srcId="{44D15BBD-9964-4031-8DB1-97A68C73AD6B}" destId="{13C54A8E-B7A3-49A2-B3F9-899071097A52}" srcOrd="6" destOrd="0" presId="urn:microsoft.com/office/officeart/2018/2/layout/IconVerticalSolidList"/>
    <dgm:cxn modelId="{CF22CAED-E40E-4673-B07D-7B23E29A11E1}" type="presParOf" srcId="{13C54A8E-B7A3-49A2-B3F9-899071097A52}" destId="{2D92C8C0-3687-41F0-96C5-15BE8D9F6A6D}" srcOrd="0" destOrd="0" presId="urn:microsoft.com/office/officeart/2018/2/layout/IconVerticalSolidList"/>
    <dgm:cxn modelId="{8F64F09D-F1D8-40AB-BF69-DB977D743927}" type="presParOf" srcId="{13C54A8E-B7A3-49A2-B3F9-899071097A52}" destId="{9CEFB664-61D6-42DA-9F0D-403CED228A34}" srcOrd="1" destOrd="0" presId="urn:microsoft.com/office/officeart/2018/2/layout/IconVerticalSolidList"/>
    <dgm:cxn modelId="{54B888E4-0A29-4FBC-952B-A6D6DDAC1C94}" type="presParOf" srcId="{13C54A8E-B7A3-49A2-B3F9-899071097A52}" destId="{8C6B14E3-5DEA-4495-8DE3-2281557B3118}" srcOrd="2" destOrd="0" presId="urn:microsoft.com/office/officeart/2018/2/layout/IconVerticalSolidList"/>
    <dgm:cxn modelId="{A8B58F6F-2C57-4058-91F2-5A28E8CD2F30}" type="presParOf" srcId="{13C54A8E-B7A3-49A2-B3F9-899071097A52}" destId="{166E153A-23F6-4232-8A90-FE4FD03BF1AB}" srcOrd="3" destOrd="0" presId="urn:microsoft.com/office/officeart/2018/2/layout/IconVerticalSolidList"/>
    <dgm:cxn modelId="{04B47E89-25FB-45C6-AFB9-53C12D4821A2}" type="presParOf" srcId="{44D15BBD-9964-4031-8DB1-97A68C73AD6B}" destId="{1D069013-3DAD-4D09-8256-5B482519AFA3}" srcOrd="7" destOrd="0" presId="urn:microsoft.com/office/officeart/2018/2/layout/IconVerticalSolidList"/>
    <dgm:cxn modelId="{764DAB5E-DA72-4E4E-8BF9-DAD2EDFFA041}" type="presParOf" srcId="{44D15BBD-9964-4031-8DB1-97A68C73AD6B}" destId="{7A4A83A4-432B-43C8-B92F-CCD28FBF6DBE}" srcOrd="8" destOrd="0" presId="urn:microsoft.com/office/officeart/2018/2/layout/IconVerticalSolidList"/>
    <dgm:cxn modelId="{38B2106F-E074-449A-B4E5-D7247AF489EB}" type="presParOf" srcId="{7A4A83A4-432B-43C8-B92F-CCD28FBF6DBE}" destId="{8A00D035-B00A-49F3-9578-E353722456FF}" srcOrd="0" destOrd="0" presId="urn:microsoft.com/office/officeart/2018/2/layout/IconVerticalSolidList"/>
    <dgm:cxn modelId="{0DDA723D-B4F1-4A68-96B8-3735CE09D669}" type="presParOf" srcId="{7A4A83A4-432B-43C8-B92F-CCD28FBF6DBE}" destId="{D9AD6738-46B1-4DA4-A912-5A015AF9276E}" srcOrd="1" destOrd="0" presId="urn:microsoft.com/office/officeart/2018/2/layout/IconVerticalSolidList"/>
    <dgm:cxn modelId="{F8E34F2F-09C4-45A8-B8B6-1782D0E40546}" type="presParOf" srcId="{7A4A83A4-432B-43C8-B92F-CCD28FBF6DBE}" destId="{8F85DE5A-3156-4905-A04A-095A9E8AEAED}" srcOrd="2" destOrd="0" presId="urn:microsoft.com/office/officeart/2018/2/layout/IconVerticalSolidList"/>
    <dgm:cxn modelId="{FF0369A1-949A-4380-AB17-69F2A7920D88}" type="presParOf" srcId="{7A4A83A4-432B-43C8-B92F-CCD28FBF6DBE}" destId="{4BD9DA62-81C8-485F-AC59-921EBC6BB9A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E0AB3D-C70D-41C5-8980-FEAE8E9CB7FA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BA5233B-0EF5-423E-BB34-43E56033EB73}">
      <dgm:prSet/>
      <dgm:spPr/>
      <dgm:t>
        <a:bodyPr/>
        <a:lstStyle/>
        <a:p>
          <a:r>
            <a:rPr lang="en-US"/>
            <a:t>Earthquakes</a:t>
          </a:r>
        </a:p>
      </dgm:t>
    </dgm:pt>
    <dgm:pt modelId="{DFBF0A57-E77E-47B4-B857-C9CE0C893237}" type="parTrans" cxnId="{D6D3A318-31AE-40CD-BDAF-20137083FCFA}">
      <dgm:prSet/>
      <dgm:spPr/>
      <dgm:t>
        <a:bodyPr/>
        <a:lstStyle/>
        <a:p>
          <a:endParaRPr lang="en-US"/>
        </a:p>
      </dgm:t>
    </dgm:pt>
    <dgm:pt modelId="{CAA64EEA-8351-4C12-A4A3-6E1A959D733F}" type="sibTrans" cxnId="{D6D3A318-31AE-40CD-BDAF-20137083FCFA}">
      <dgm:prSet/>
      <dgm:spPr/>
      <dgm:t>
        <a:bodyPr/>
        <a:lstStyle/>
        <a:p>
          <a:endParaRPr lang="en-US"/>
        </a:p>
      </dgm:t>
    </dgm:pt>
    <dgm:pt modelId="{DE7E49B4-9EDE-49DF-B959-09A5140566AD}">
      <dgm:prSet/>
      <dgm:spPr/>
      <dgm:t>
        <a:bodyPr/>
        <a:lstStyle/>
        <a:p>
          <a:r>
            <a:rPr lang="en-US"/>
            <a:t>Flooding and severe weather</a:t>
          </a:r>
        </a:p>
      </dgm:t>
    </dgm:pt>
    <dgm:pt modelId="{8B3E98F2-E74C-487B-A72C-A0CB409BD296}" type="parTrans" cxnId="{0FC1909C-E189-4ECC-A713-0F72ACB6CD86}">
      <dgm:prSet/>
      <dgm:spPr/>
      <dgm:t>
        <a:bodyPr/>
        <a:lstStyle/>
        <a:p>
          <a:endParaRPr lang="en-US"/>
        </a:p>
      </dgm:t>
    </dgm:pt>
    <dgm:pt modelId="{7099FC17-1CB7-416A-9A56-F32CDEAAD883}" type="sibTrans" cxnId="{0FC1909C-E189-4ECC-A713-0F72ACB6CD86}">
      <dgm:prSet/>
      <dgm:spPr/>
      <dgm:t>
        <a:bodyPr/>
        <a:lstStyle/>
        <a:p>
          <a:endParaRPr lang="en-US"/>
        </a:p>
      </dgm:t>
    </dgm:pt>
    <dgm:pt modelId="{0C4E4D4F-AA9D-4FB9-828F-11FF51A539BF}">
      <dgm:prSet/>
      <dgm:spPr/>
      <dgm:t>
        <a:bodyPr/>
        <a:lstStyle/>
        <a:p>
          <a:r>
            <a:rPr lang="en-US"/>
            <a:t>Wildfire and smoke impacts</a:t>
          </a:r>
        </a:p>
      </dgm:t>
    </dgm:pt>
    <dgm:pt modelId="{C936BB4F-5443-498F-838B-C8B791295C54}" type="parTrans" cxnId="{DCA4C0C0-D9DE-4066-A6F1-63D04D17301B}">
      <dgm:prSet/>
      <dgm:spPr/>
      <dgm:t>
        <a:bodyPr/>
        <a:lstStyle/>
        <a:p>
          <a:endParaRPr lang="en-US"/>
        </a:p>
      </dgm:t>
    </dgm:pt>
    <dgm:pt modelId="{2625A8C9-D9EB-4AED-B6F6-22FBB62B66D0}" type="sibTrans" cxnId="{DCA4C0C0-D9DE-4066-A6F1-63D04D17301B}">
      <dgm:prSet/>
      <dgm:spPr/>
      <dgm:t>
        <a:bodyPr/>
        <a:lstStyle/>
        <a:p>
          <a:endParaRPr lang="en-US"/>
        </a:p>
      </dgm:t>
    </dgm:pt>
    <dgm:pt modelId="{65C1EF13-D7AD-41B5-8558-006859C7C323}">
      <dgm:prSet/>
      <dgm:spPr/>
      <dgm:t>
        <a:bodyPr/>
        <a:lstStyle/>
        <a:p>
          <a:r>
            <a:rPr lang="en-US"/>
            <a:t>Extreme heat</a:t>
          </a:r>
        </a:p>
      </dgm:t>
    </dgm:pt>
    <dgm:pt modelId="{6AC6BF87-5D17-42B4-936B-83C63794F5F0}" type="parTrans" cxnId="{EADE122D-7C46-41B7-B2F2-E3A2E316E244}">
      <dgm:prSet/>
      <dgm:spPr/>
      <dgm:t>
        <a:bodyPr/>
        <a:lstStyle/>
        <a:p>
          <a:endParaRPr lang="en-US"/>
        </a:p>
      </dgm:t>
    </dgm:pt>
    <dgm:pt modelId="{D6B52A9C-817E-4624-8A64-260019CEE919}" type="sibTrans" cxnId="{EADE122D-7C46-41B7-B2F2-E3A2E316E244}">
      <dgm:prSet/>
      <dgm:spPr/>
      <dgm:t>
        <a:bodyPr/>
        <a:lstStyle/>
        <a:p>
          <a:endParaRPr lang="en-US"/>
        </a:p>
      </dgm:t>
    </dgm:pt>
    <dgm:pt modelId="{EBC46EF7-DE6F-4BFC-B6CE-BAC5F7B5A6E6}">
      <dgm:prSet/>
      <dgm:spPr/>
      <dgm:t>
        <a:bodyPr/>
        <a:lstStyle/>
        <a:p>
          <a:r>
            <a:rPr lang="en-US"/>
            <a:t>Cyber incidents</a:t>
          </a:r>
        </a:p>
      </dgm:t>
    </dgm:pt>
    <dgm:pt modelId="{A5028F72-F4C8-40ED-87F2-F073F5EDCBB1}" type="parTrans" cxnId="{3C4A4230-2678-47CE-8D5F-9240699CB43E}">
      <dgm:prSet/>
      <dgm:spPr/>
      <dgm:t>
        <a:bodyPr/>
        <a:lstStyle/>
        <a:p>
          <a:endParaRPr lang="en-US"/>
        </a:p>
      </dgm:t>
    </dgm:pt>
    <dgm:pt modelId="{DD72B919-7B03-4A19-A876-E3FF9C018521}" type="sibTrans" cxnId="{3C4A4230-2678-47CE-8D5F-9240699CB43E}">
      <dgm:prSet/>
      <dgm:spPr/>
      <dgm:t>
        <a:bodyPr/>
        <a:lstStyle/>
        <a:p>
          <a:endParaRPr lang="en-US"/>
        </a:p>
      </dgm:t>
    </dgm:pt>
    <dgm:pt modelId="{85482D81-E12F-4536-92D6-F227340E7444}">
      <dgm:prSet/>
      <dgm:spPr/>
      <dgm:t>
        <a:bodyPr/>
        <a:lstStyle/>
        <a:p>
          <a:r>
            <a:rPr lang="en-US"/>
            <a:t>Power and communications disruptions</a:t>
          </a:r>
        </a:p>
      </dgm:t>
    </dgm:pt>
    <dgm:pt modelId="{BB7AFC30-B6D4-4F79-8054-2DF1EB904AFA}" type="parTrans" cxnId="{9BC3174C-1F00-46FC-9BB1-C0CAE3A315F0}">
      <dgm:prSet/>
      <dgm:spPr/>
      <dgm:t>
        <a:bodyPr/>
        <a:lstStyle/>
        <a:p>
          <a:endParaRPr lang="en-US"/>
        </a:p>
      </dgm:t>
    </dgm:pt>
    <dgm:pt modelId="{CBAB8892-6FC3-45B5-BDF3-A368BDBDC1D6}" type="sibTrans" cxnId="{9BC3174C-1F00-46FC-9BB1-C0CAE3A315F0}">
      <dgm:prSet/>
      <dgm:spPr/>
      <dgm:t>
        <a:bodyPr/>
        <a:lstStyle/>
        <a:p>
          <a:endParaRPr lang="en-US"/>
        </a:p>
      </dgm:t>
    </dgm:pt>
    <dgm:pt modelId="{58BD7DD7-15FE-41B5-ADA2-84DB04D3B4B8}">
      <dgm:prSet/>
      <dgm:spPr/>
      <dgm:t>
        <a:bodyPr/>
        <a:lstStyle/>
        <a:p>
          <a:r>
            <a:rPr lang="en-US"/>
            <a:t>Public health emergencies</a:t>
          </a:r>
        </a:p>
      </dgm:t>
    </dgm:pt>
    <dgm:pt modelId="{210D7EF3-588D-461F-B14A-FA74A7464FCB}" type="parTrans" cxnId="{0FC76A49-1556-49B9-A5CB-405652D91EB2}">
      <dgm:prSet/>
      <dgm:spPr/>
      <dgm:t>
        <a:bodyPr/>
        <a:lstStyle/>
        <a:p>
          <a:endParaRPr lang="en-US"/>
        </a:p>
      </dgm:t>
    </dgm:pt>
    <dgm:pt modelId="{2D36789A-9FFA-43F6-ABA2-2E70DA2B00CD}" type="sibTrans" cxnId="{0FC76A49-1556-49B9-A5CB-405652D91EB2}">
      <dgm:prSet/>
      <dgm:spPr/>
      <dgm:t>
        <a:bodyPr/>
        <a:lstStyle/>
        <a:p>
          <a:endParaRPr lang="en-US"/>
        </a:p>
      </dgm:t>
    </dgm:pt>
    <dgm:pt modelId="{0F36DF81-34B5-4041-A517-3BAE09098A23}" type="pres">
      <dgm:prSet presAssocID="{A9E0AB3D-C70D-41C5-8980-FEAE8E9CB7FA}" presName="compositeShape" presStyleCnt="0">
        <dgm:presLayoutVars>
          <dgm:chMax val="7"/>
          <dgm:dir/>
          <dgm:resizeHandles val="exact"/>
        </dgm:presLayoutVars>
      </dgm:prSet>
      <dgm:spPr/>
    </dgm:pt>
    <dgm:pt modelId="{D4612E4A-6E0D-4308-BD4E-F1F17FE32E66}" type="pres">
      <dgm:prSet presAssocID="{A9E0AB3D-C70D-41C5-8980-FEAE8E9CB7FA}" presName="wedge1" presStyleLbl="node1" presStyleIdx="0" presStyleCnt="7"/>
      <dgm:spPr/>
    </dgm:pt>
    <dgm:pt modelId="{D0AE8E41-44B3-46EA-B347-3AB0A49EC814}" type="pres">
      <dgm:prSet presAssocID="{A9E0AB3D-C70D-41C5-8980-FEAE8E9CB7FA}" presName="dummy1a" presStyleCnt="0"/>
      <dgm:spPr/>
    </dgm:pt>
    <dgm:pt modelId="{4ADC3473-AB82-40A5-B221-AC91D5D4FEE7}" type="pres">
      <dgm:prSet presAssocID="{A9E0AB3D-C70D-41C5-8980-FEAE8E9CB7FA}" presName="dummy1b" presStyleCnt="0"/>
      <dgm:spPr/>
    </dgm:pt>
    <dgm:pt modelId="{58B91564-B884-4A7E-B885-7ED0323477B9}" type="pres">
      <dgm:prSet presAssocID="{A9E0AB3D-C70D-41C5-8980-FEAE8E9CB7FA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16DBE4F4-A9E8-4F17-8E97-1DADF4D0BF65}" type="pres">
      <dgm:prSet presAssocID="{A9E0AB3D-C70D-41C5-8980-FEAE8E9CB7FA}" presName="wedge2" presStyleLbl="node1" presStyleIdx="1" presStyleCnt="7"/>
      <dgm:spPr/>
    </dgm:pt>
    <dgm:pt modelId="{62A9F808-27C3-4AA7-A003-3A545D554B1A}" type="pres">
      <dgm:prSet presAssocID="{A9E0AB3D-C70D-41C5-8980-FEAE8E9CB7FA}" presName="dummy2a" presStyleCnt="0"/>
      <dgm:spPr/>
    </dgm:pt>
    <dgm:pt modelId="{47BBAB16-9F72-4CCE-8064-D0333BD555B2}" type="pres">
      <dgm:prSet presAssocID="{A9E0AB3D-C70D-41C5-8980-FEAE8E9CB7FA}" presName="dummy2b" presStyleCnt="0"/>
      <dgm:spPr/>
    </dgm:pt>
    <dgm:pt modelId="{A7DA3CB7-0D09-48DC-B74E-5159848558A3}" type="pres">
      <dgm:prSet presAssocID="{A9E0AB3D-C70D-41C5-8980-FEAE8E9CB7FA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FBDB6182-56C8-42BE-A101-E7034C75B22F}" type="pres">
      <dgm:prSet presAssocID="{A9E0AB3D-C70D-41C5-8980-FEAE8E9CB7FA}" presName="wedge3" presStyleLbl="node1" presStyleIdx="2" presStyleCnt="7"/>
      <dgm:spPr/>
    </dgm:pt>
    <dgm:pt modelId="{37C45BF8-F0E4-4D24-B098-F15A87F717B8}" type="pres">
      <dgm:prSet presAssocID="{A9E0AB3D-C70D-41C5-8980-FEAE8E9CB7FA}" presName="dummy3a" presStyleCnt="0"/>
      <dgm:spPr/>
    </dgm:pt>
    <dgm:pt modelId="{0FD3288C-6B4E-49E7-ABA0-7AF3E797EAC6}" type="pres">
      <dgm:prSet presAssocID="{A9E0AB3D-C70D-41C5-8980-FEAE8E9CB7FA}" presName="dummy3b" presStyleCnt="0"/>
      <dgm:spPr/>
    </dgm:pt>
    <dgm:pt modelId="{A614DA9F-8F2E-43D0-BE90-E6F0F53D150A}" type="pres">
      <dgm:prSet presAssocID="{A9E0AB3D-C70D-41C5-8980-FEAE8E9CB7FA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7BA855A7-396D-49CD-A618-9026FA92952E}" type="pres">
      <dgm:prSet presAssocID="{A9E0AB3D-C70D-41C5-8980-FEAE8E9CB7FA}" presName="wedge4" presStyleLbl="node1" presStyleIdx="3" presStyleCnt="7"/>
      <dgm:spPr/>
    </dgm:pt>
    <dgm:pt modelId="{C615620F-E420-44A5-9AE0-DBA71B0C56A1}" type="pres">
      <dgm:prSet presAssocID="{A9E0AB3D-C70D-41C5-8980-FEAE8E9CB7FA}" presName="dummy4a" presStyleCnt="0"/>
      <dgm:spPr/>
    </dgm:pt>
    <dgm:pt modelId="{E73EE648-1BA7-45AB-B4F0-50E88E5413D1}" type="pres">
      <dgm:prSet presAssocID="{A9E0AB3D-C70D-41C5-8980-FEAE8E9CB7FA}" presName="dummy4b" presStyleCnt="0"/>
      <dgm:spPr/>
    </dgm:pt>
    <dgm:pt modelId="{32265D4C-FD9E-4384-A2BA-033DBC1B80FC}" type="pres">
      <dgm:prSet presAssocID="{A9E0AB3D-C70D-41C5-8980-FEAE8E9CB7FA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D9842A0D-9890-4D7C-9757-CFB05560EB18}" type="pres">
      <dgm:prSet presAssocID="{A9E0AB3D-C70D-41C5-8980-FEAE8E9CB7FA}" presName="wedge5" presStyleLbl="node1" presStyleIdx="4" presStyleCnt="7"/>
      <dgm:spPr/>
    </dgm:pt>
    <dgm:pt modelId="{E69941BF-2DF4-46B5-8926-92F55C334AAF}" type="pres">
      <dgm:prSet presAssocID="{A9E0AB3D-C70D-41C5-8980-FEAE8E9CB7FA}" presName="dummy5a" presStyleCnt="0"/>
      <dgm:spPr/>
    </dgm:pt>
    <dgm:pt modelId="{91839338-4ADC-4FAA-B22E-4BADE5821F58}" type="pres">
      <dgm:prSet presAssocID="{A9E0AB3D-C70D-41C5-8980-FEAE8E9CB7FA}" presName="dummy5b" presStyleCnt="0"/>
      <dgm:spPr/>
    </dgm:pt>
    <dgm:pt modelId="{14D5F349-BE1F-436E-B249-5E64EAA9FBB5}" type="pres">
      <dgm:prSet presAssocID="{A9E0AB3D-C70D-41C5-8980-FEAE8E9CB7FA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06450C4C-E4DB-4ECE-97DD-214D6860AAAF}" type="pres">
      <dgm:prSet presAssocID="{A9E0AB3D-C70D-41C5-8980-FEAE8E9CB7FA}" presName="wedge6" presStyleLbl="node1" presStyleIdx="5" presStyleCnt="7"/>
      <dgm:spPr/>
    </dgm:pt>
    <dgm:pt modelId="{51816EF7-9A1A-472A-BF2E-422912F74435}" type="pres">
      <dgm:prSet presAssocID="{A9E0AB3D-C70D-41C5-8980-FEAE8E9CB7FA}" presName="dummy6a" presStyleCnt="0"/>
      <dgm:spPr/>
    </dgm:pt>
    <dgm:pt modelId="{9149ABEA-6F98-4AF9-BFE3-7BE261FA05AB}" type="pres">
      <dgm:prSet presAssocID="{A9E0AB3D-C70D-41C5-8980-FEAE8E9CB7FA}" presName="dummy6b" presStyleCnt="0"/>
      <dgm:spPr/>
    </dgm:pt>
    <dgm:pt modelId="{B38A480A-ABE8-4C04-BDA0-701F8F25B769}" type="pres">
      <dgm:prSet presAssocID="{A9E0AB3D-C70D-41C5-8980-FEAE8E9CB7FA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42F465A2-44E9-439D-84E0-CFCEA9C8C54B}" type="pres">
      <dgm:prSet presAssocID="{A9E0AB3D-C70D-41C5-8980-FEAE8E9CB7FA}" presName="wedge7" presStyleLbl="node1" presStyleIdx="6" presStyleCnt="7"/>
      <dgm:spPr/>
    </dgm:pt>
    <dgm:pt modelId="{F2C12DE0-757C-4E01-88ED-0743490F2312}" type="pres">
      <dgm:prSet presAssocID="{A9E0AB3D-C70D-41C5-8980-FEAE8E9CB7FA}" presName="dummy7a" presStyleCnt="0"/>
      <dgm:spPr/>
    </dgm:pt>
    <dgm:pt modelId="{D5323E02-5DB3-4C5A-B3EB-E9C32A03B854}" type="pres">
      <dgm:prSet presAssocID="{A9E0AB3D-C70D-41C5-8980-FEAE8E9CB7FA}" presName="dummy7b" presStyleCnt="0"/>
      <dgm:spPr/>
    </dgm:pt>
    <dgm:pt modelId="{A22808D4-8309-4459-BD01-F1EF8172F733}" type="pres">
      <dgm:prSet presAssocID="{A9E0AB3D-C70D-41C5-8980-FEAE8E9CB7FA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54ACC2C7-AB9C-4F1E-A0D9-AE00E131C85D}" type="pres">
      <dgm:prSet presAssocID="{CAA64EEA-8351-4C12-A4A3-6E1A959D733F}" presName="arrowWedge1" presStyleLbl="fgSibTrans2D1" presStyleIdx="0" presStyleCnt="7"/>
      <dgm:spPr/>
    </dgm:pt>
    <dgm:pt modelId="{C23A5473-4335-4602-93FA-7D17BAF707B9}" type="pres">
      <dgm:prSet presAssocID="{7099FC17-1CB7-416A-9A56-F32CDEAAD883}" presName="arrowWedge2" presStyleLbl="fgSibTrans2D1" presStyleIdx="1" presStyleCnt="7"/>
      <dgm:spPr/>
    </dgm:pt>
    <dgm:pt modelId="{CE01D674-028C-4FF4-BC8A-2CC9D8002B43}" type="pres">
      <dgm:prSet presAssocID="{2625A8C9-D9EB-4AED-B6F6-22FBB62B66D0}" presName="arrowWedge3" presStyleLbl="fgSibTrans2D1" presStyleIdx="2" presStyleCnt="7"/>
      <dgm:spPr/>
    </dgm:pt>
    <dgm:pt modelId="{B5C29D73-AB69-40A5-B05F-BC6F7C7A7BC9}" type="pres">
      <dgm:prSet presAssocID="{D6B52A9C-817E-4624-8A64-260019CEE919}" presName="arrowWedge4" presStyleLbl="fgSibTrans2D1" presStyleIdx="3" presStyleCnt="7"/>
      <dgm:spPr/>
    </dgm:pt>
    <dgm:pt modelId="{9672940C-3F8E-43C6-A3EF-D08B07CFA5A4}" type="pres">
      <dgm:prSet presAssocID="{DD72B919-7B03-4A19-A876-E3FF9C018521}" presName="arrowWedge5" presStyleLbl="fgSibTrans2D1" presStyleIdx="4" presStyleCnt="7"/>
      <dgm:spPr/>
    </dgm:pt>
    <dgm:pt modelId="{76058CC2-D517-4CEB-822E-94B964AF70DC}" type="pres">
      <dgm:prSet presAssocID="{CBAB8892-6FC3-45B5-BDF3-A368BDBDC1D6}" presName="arrowWedge6" presStyleLbl="fgSibTrans2D1" presStyleIdx="5" presStyleCnt="7"/>
      <dgm:spPr/>
    </dgm:pt>
    <dgm:pt modelId="{AFD4F2AE-56A9-4859-AB68-23F145FCC627}" type="pres">
      <dgm:prSet presAssocID="{2D36789A-9FFA-43F6-ABA2-2E70DA2B00CD}" presName="arrowWedge7" presStyleLbl="fgSibTrans2D1" presStyleIdx="6" presStyleCnt="7"/>
      <dgm:spPr/>
    </dgm:pt>
  </dgm:ptLst>
  <dgm:cxnLst>
    <dgm:cxn modelId="{DF98970E-C511-49A9-903D-9F4873C5B557}" type="presOf" srcId="{A9E0AB3D-C70D-41C5-8980-FEAE8E9CB7FA}" destId="{0F36DF81-34B5-4041-A517-3BAE09098A23}" srcOrd="0" destOrd="0" presId="urn:microsoft.com/office/officeart/2005/8/layout/cycle8"/>
    <dgm:cxn modelId="{D6D3A318-31AE-40CD-BDAF-20137083FCFA}" srcId="{A9E0AB3D-C70D-41C5-8980-FEAE8E9CB7FA}" destId="{4BA5233B-0EF5-423E-BB34-43E56033EB73}" srcOrd="0" destOrd="0" parTransId="{DFBF0A57-E77E-47B4-B857-C9CE0C893237}" sibTransId="{CAA64EEA-8351-4C12-A4A3-6E1A959D733F}"/>
    <dgm:cxn modelId="{5CC6F725-3C0E-467D-AE19-0C3E42D1FF8D}" type="presOf" srcId="{65C1EF13-D7AD-41B5-8558-006859C7C323}" destId="{32265D4C-FD9E-4384-A2BA-033DBC1B80FC}" srcOrd="1" destOrd="0" presId="urn:microsoft.com/office/officeart/2005/8/layout/cycle8"/>
    <dgm:cxn modelId="{EADE122D-7C46-41B7-B2F2-E3A2E316E244}" srcId="{A9E0AB3D-C70D-41C5-8980-FEAE8E9CB7FA}" destId="{65C1EF13-D7AD-41B5-8558-006859C7C323}" srcOrd="3" destOrd="0" parTransId="{6AC6BF87-5D17-42B4-936B-83C63794F5F0}" sibTransId="{D6B52A9C-817E-4624-8A64-260019CEE919}"/>
    <dgm:cxn modelId="{3C4A4230-2678-47CE-8D5F-9240699CB43E}" srcId="{A9E0AB3D-C70D-41C5-8980-FEAE8E9CB7FA}" destId="{EBC46EF7-DE6F-4BFC-B6CE-BAC5F7B5A6E6}" srcOrd="4" destOrd="0" parTransId="{A5028F72-F4C8-40ED-87F2-F073F5EDCBB1}" sibTransId="{DD72B919-7B03-4A19-A876-E3FF9C018521}"/>
    <dgm:cxn modelId="{E7F3863C-FDE2-4E09-9B2E-0C7DC8235D69}" type="presOf" srcId="{58BD7DD7-15FE-41B5-ADA2-84DB04D3B4B8}" destId="{A22808D4-8309-4459-BD01-F1EF8172F733}" srcOrd="1" destOrd="0" presId="urn:microsoft.com/office/officeart/2005/8/layout/cycle8"/>
    <dgm:cxn modelId="{57282B5B-7CAB-4531-966A-EE0F2FDEBC47}" type="presOf" srcId="{4BA5233B-0EF5-423E-BB34-43E56033EB73}" destId="{58B91564-B884-4A7E-B885-7ED0323477B9}" srcOrd="1" destOrd="0" presId="urn:microsoft.com/office/officeart/2005/8/layout/cycle8"/>
    <dgm:cxn modelId="{CA5F2443-6F49-4B84-A290-D25399F1D046}" type="presOf" srcId="{58BD7DD7-15FE-41B5-ADA2-84DB04D3B4B8}" destId="{42F465A2-44E9-439D-84E0-CFCEA9C8C54B}" srcOrd="0" destOrd="0" presId="urn:microsoft.com/office/officeart/2005/8/layout/cycle8"/>
    <dgm:cxn modelId="{A2D8D265-F754-44EB-A7B7-B0283381C870}" type="presOf" srcId="{DE7E49B4-9EDE-49DF-B959-09A5140566AD}" destId="{16DBE4F4-A9E8-4F17-8E97-1DADF4D0BF65}" srcOrd="0" destOrd="0" presId="urn:microsoft.com/office/officeart/2005/8/layout/cycle8"/>
    <dgm:cxn modelId="{0FC76A49-1556-49B9-A5CB-405652D91EB2}" srcId="{A9E0AB3D-C70D-41C5-8980-FEAE8E9CB7FA}" destId="{58BD7DD7-15FE-41B5-ADA2-84DB04D3B4B8}" srcOrd="6" destOrd="0" parTransId="{210D7EF3-588D-461F-B14A-FA74A7464FCB}" sibTransId="{2D36789A-9FFA-43F6-ABA2-2E70DA2B00CD}"/>
    <dgm:cxn modelId="{9BC3174C-1F00-46FC-9BB1-C0CAE3A315F0}" srcId="{A9E0AB3D-C70D-41C5-8980-FEAE8E9CB7FA}" destId="{85482D81-E12F-4536-92D6-F227340E7444}" srcOrd="5" destOrd="0" parTransId="{BB7AFC30-B6D4-4F79-8054-2DF1EB904AFA}" sibTransId="{CBAB8892-6FC3-45B5-BDF3-A368BDBDC1D6}"/>
    <dgm:cxn modelId="{75423C79-48F7-4F0E-A683-1A94C1162A0D}" type="presOf" srcId="{4BA5233B-0EF5-423E-BB34-43E56033EB73}" destId="{D4612E4A-6E0D-4308-BD4E-F1F17FE32E66}" srcOrd="0" destOrd="0" presId="urn:microsoft.com/office/officeart/2005/8/layout/cycle8"/>
    <dgm:cxn modelId="{8646828B-F5F5-4B7B-89AE-3091D05906A8}" type="presOf" srcId="{DE7E49B4-9EDE-49DF-B959-09A5140566AD}" destId="{A7DA3CB7-0D09-48DC-B74E-5159848558A3}" srcOrd="1" destOrd="0" presId="urn:microsoft.com/office/officeart/2005/8/layout/cycle8"/>
    <dgm:cxn modelId="{DBF28B95-0B8F-4C0E-9A07-B9B2835B29EA}" type="presOf" srcId="{0C4E4D4F-AA9D-4FB9-828F-11FF51A539BF}" destId="{A614DA9F-8F2E-43D0-BE90-E6F0F53D150A}" srcOrd="1" destOrd="0" presId="urn:microsoft.com/office/officeart/2005/8/layout/cycle8"/>
    <dgm:cxn modelId="{0FC1909C-E189-4ECC-A713-0F72ACB6CD86}" srcId="{A9E0AB3D-C70D-41C5-8980-FEAE8E9CB7FA}" destId="{DE7E49B4-9EDE-49DF-B959-09A5140566AD}" srcOrd="1" destOrd="0" parTransId="{8B3E98F2-E74C-487B-A72C-A0CB409BD296}" sibTransId="{7099FC17-1CB7-416A-9A56-F32CDEAAD883}"/>
    <dgm:cxn modelId="{A9B77CA5-268C-4E68-8C60-2E360C5C35BB}" type="presOf" srcId="{0C4E4D4F-AA9D-4FB9-828F-11FF51A539BF}" destId="{FBDB6182-56C8-42BE-A101-E7034C75B22F}" srcOrd="0" destOrd="0" presId="urn:microsoft.com/office/officeart/2005/8/layout/cycle8"/>
    <dgm:cxn modelId="{8D211DAA-9E0F-4B3F-9801-A2F5AAF68613}" type="presOf" srcId="{85482D81-E12F-4536-92D6-F227340E7444}" destId="{06450C4C-E4DB-4ECE-97DD-214D6860AAAF}" srcOrd="0" destOrd="0" presId="urn:microsoft.com/office/officeart/2005/8/layout/cycle8"/>
    <dgm:cxn modelId="{DCA4C0C0-D9DE-4066-A6F1-63D04D17301B}" srcId="{A9E0AB3D-C70D-41C5-8980-FEAE8E9CB7FA}" destId="{0C4E4D4F-AA9D-4FB9-828F-11FF51A539BF}" srcOrd="2" destOrd="0" parTransId="{C936BB4F-5443-498F-838B-C8B791295C54}" sibTransId="{2625A8C9-D9EB-4AED-B6F6-22FBB62B66D0}"/>
    <dgm:cxn modelId="{70367FC5-B235-4C77-AA05-2B2B8AA16464}" type="presOf" srcId="{EBC46EF7-DE6F-4BFC-B6CE-BAC5F7B5A6E6}" destId="{D9842A0D-9890-4D7C-9757-CFB05560EB18}" srcOrd="0" destOrd="0" presId="urn:microsoft.com/office/officeart/2005/8/layout/cycle8"/>
    <dgm:cxn modelId="{94D9A0E1-9361-4EA8-B963-41969055AA19}" type="presOf" srcId="{65C1EF13-D7AD-41B5-8558-006859C7C323}" destId="{7BA855A7-396D-49CD-A618-9026FA92952E}" srcOrd="0" destOrd="0" presId="urn:microsoft.com/office/officeart/2005/8/layout/cycle8"/>
    <dgm:cxn modelId="{55FEC9EA-890B-490D-AAC1-543C140B3289}" type="presOf" srcId="{85482D81-E12F-4536-92D6-F227340E7444}" destId="{B38A480A-ABE8-4C04-BDA0-701F8F25B769}" srcOrd="1" destOrd="0" presId="urn:microsoft.com/office/officeart/2005/8/layout/cycle8"/>
    <dgm:cxn modelId="{75B512EE-4CAE-40BC-8BF2-26BA5679D4FA}" type="presOf" srcId="{EBC46EF7-DE6F-4BFC-B6CE-BAC5F7B5A6E6}" destId="{14D5F349-BE1F-436E-B249-5E64EAA9FBB5}" srcOrd="1" destOrd="0" presId="urn:microsoft.com/office/officeart/2005/8/layout/cycle8"/>
    <dgm:cxn modelId="{20B80293-168D-4DB3-BE3C-29F267135270}" type="presParOf" srcId="{0F36DF81-34B5-4041-A517-3BAE09098A23}" destId="{D4612E4A-6E0D-4308-BD4E-F1F17FE32E66}" srcOrd="0" destOrd="0" presId="urn:microsoft.com/office/officeart/2005/8/layout/cycle8"/>
    <dgm:cxn modelId="{30FB8686-67A7-481E-8712-66CB56005B6B}" type="presParOf" srcId="{0F36DF81-34B5-4041-A517-3BAE09098A23}" destId="{D0AE8E41-44B3-46EA-B347-3AB0A49EC814}" srcOrd="1" destOrd="0" presId="urn:microsoft.com/office/officeart/2005/8/layout/cycle8"/>
    <dgm:cxn modelId="{9B7BF79C-9C41-4A2B-9107-0E69112A19A4}" type="presParOf" srcId="{0F36DF81-34B5-4041-A517-3BAE09098A23}" destId="{4ADC3473-AB82-40A5-B221-AC91D5D4FEE7}" srcOrd="2" destOrd="0" presId="urn:microsoft.com/office/officeart/2005/8/layout/cycle8"/>
    <dgm:cxn modelId="{FE0AC7AF-6E35-42E5-8746-C774D805D746}" type="presParOf" srcId="{0F36DF81-34B5-4041-A517-3BAE09098A23}" destId="{58B91564-B884-4A7E-B885-7ED0323477B9}" srcOrd="3" destOrd="0" presId="urn:microsoft.com/office/officeart/2005/8/layout/cycle8"/>
    <dgm:cxn modelId="{C5139A8D-86B5-4A46-AE01-572A91A2A844}" type="presParOf" srcId="{0F36DF81-34B5-4041-A517-3BAE09098A23}" destId="{16DBE4F4-A9E8-4F17-8E97-1DADF4D0BF65}" srcOrd="4" destOrd="0" presId="urn:microsoft.com/office/officeart/2005/8/layout/cycle8"/>
    <dgm:cxn modelId="{BE9C5C5A-7CF7-44B1-8252-08CA497E0612}" type="presParOf" srcId="{0F36DF81-34B5-4041-A517-3BAE09098A23}" destId="{62A9F808-27C3-4AA7-A003-3A545D554B1A}" srcOrd="5" destOrd="0" presId="urn:microsoft.com/office/officeart/2005/8/layout/cycle8"/>
    <dgm:cxn modelId="{A98CF5D4-CB27-4ACF-97A2-22797E91655F}" type="presParOf" srcId="{0F36DF81-34B5-4041-A517-3BAE09098A23}" destId="{47BBAB16-9F72-4CCE-8064-D0333BD555B2}" srcOrd="6" destOrd="0" presId="urn:microsoft.com/office/officeart/2005/8/layout/cycle8"/>
    <dgm:cxn modelId="{5536223A-6320-4976-A973-3F5BB889E8A8}" type="presParOf" srcId="{0F36DF81-34B5-4041-A517-3BAE09098A23}" destId="{A7DA3CB7-0D09-48DC-B74E-5159848558A3}" srcOrd="7" destOrd="0" presId="urn:microsoft.com/office/officeart/2005/8/layout/cycle8"/>
    <dgm:cxn modelId="{9C9EF8B4-EC65-464F-B30E-3F2958B38971}" type="presParOf" srcId="{0F36DF81-34B5-4041-A517-3BAE09098A23}" destId="{FBDB6182-56C8-42BE-A101-E7034C75B22F}" srcOrd="8" destOrd="0" presId="urn:microsoft.com/office/officeart/2005/8/layout/cycle8"/>
    <dgm:cxn modelId="{058AC044-4875-44F8-9D73-63782B564093}" type="presParOf" srcId="{0F36DF81-34B5-4041-A517-3BAE09098A23}" destId="{37C45BF8-F0E4-4D24-B098-F15A87F717B8}" srcOrd="9" destOrd="0" presId="urn:microsoft.com/office/officeart/2005/8/layout/cycle8"/>
    <dgm:cxn modelId="{592ADF6D-8672-4EB6-9E0A-4FF6583E2AE8}" type="presParOf" srcId="{0F36DF81-34B5-4041-A517-3BAE09098A23}" destId="{0FD3288C-6B4E-49E7-ABA0-7AF3E797EAC6}" srcOrd="10" destOrd="0" presId="urn:microsoft.com/office/officeart/2005/8/layout/cycle8"/>
    <dgm:cxn modelId="{E45EB445-AE88-4160-99AE-911A28281C41}" type="presParOf" srcId="{0F36DF81-34B5-4041-A517-3BAE09098A23}" destId="{A614DA9F-8F2E-43D0-BE90-E6F0F53D150A}" srcOrd="11" destOrd="0" presId="urn:microsoft.com/office/officeart/2005/8/layout/cycle8"/>
    <dgm:cxn modelId="{4414A596-B85B-4390-8903-21ABA945AB32}" type="presParOf" srcId="{0F36DF81-34B5-4041-A517-3BAE09098A23}" destId="{7BA855A7-396D-49CD-A618-9026FA92952E}" srcOrd="12" destOrd="0" presId="urn:microsoft.com/office/officeart/2005/8/layout/cycle8"/>
    <dgm:cxn modelId="{B7B57F15-B4AE-4B21-B0E8-F04D14D8920F}" type="presParOf" srcId="{0F36DF81-34B5-4041-A517-3BAE09098A23}" destId="{C615620F-E420-44A5-9AE0-DBA71B0C56A1}" srcOrd="13" destOrd="0" presId="urn:microsoft.com/office/officeart/2005/8/layout/cycle8"/>
    <dgm:cxn modelId="{78705B35-B32B-4C31-AFB2-A5DAA83511E4}" type="presParOf" srcId="{0F36DF81-34B5-4041-A517-3BAE09098A23}" destId="{E73EE648-1BA7-45AB-B4F0-50E88E5413D1}" srcOrd="14" destOrd="0" presId="urn:microsoft.com/office/officeart/2005/8/layout/cycle8"/>
    <dgm:cxn modelId="{B48D2BEF-BCF8-48D4-B867-92BD122B098E}" type="presParOf" srcId="{0F36DF81-34B5-4041-A517-3BAE09098A23}" destId="{32265D4C-FD9E-4384-A2BA-033DBC1B80FC}" srcOrd="15" destOrd="0" presId="urn:microsoft.com/office/officeart/2005/8/layout/cycle8"/>
    <dgm:cxn modelId="{ADC8ED92-3888-4040-A9F3-4BD6B72BBE81}" type="presParOf" srcId="{0F36DF81-34B5-4041-A517-3BAE09098A23}" destId="{D9842A0D-9890-4D7C-9757-CFB05560EB18}" srcOrd="16" destOrd="0" presId="urn:microsoft.com/office/officeart/2005/8/layout/cycle8"/>
    <dgm:cxn modelId="{C7E4EB2A-683A-423E-8A33-EA6A1A77583A}" type="presParOf" srcId="{0F36DF81-34B5-4041-A517-3BAE09098A23}" destId="{E69941BF-2DF4-46B5-8926-92F55C334AAF}" srcOrd="17" destOrd="0" presId="urn:microsoft.com/office/officeart/2005/8/layout/cycle8"/>
    <dgm:cxn modelId="{B10F52E2-A8CF-478A-92E3-FB5BE322D644}" type="presParOf" srcId="{0F36DF81-34B5-4041-A517-3BAE09098A23}" destId="{91839338-4ADC-4FAA-B22E-4BADE5821F58}" srcOrd="18" destOrd="0" presId="urn:microsoft.com/office/officeart/2005/8/layout/cycle8"/>
    <dgm:cxn modelId="{EB88A6EA-8527-4E35-BAD5-4FAE539361F3}" type="presParOf" srcId="{0F36DF81-34B5-4041-A517-3BAE09098A23}" destId="{14D5F349-BE1F-436E-B249-5E64EAA9FBB5}" srcOrd="19" destOrd="0" presId="urn:microsoft.com/office/officeart/2005/8/layout/cycle8"/>
    <dgm:cxn modelId="{5022EBDD-78A5-46C7-8ED6-1674395F9419}" type="presParOf" srcId="{0F36DF81-34B5-4041-A517-3BAE09098A23}" destId="{06450C4C-E4DB-4ECE-97DD-214D6860AAAF}" srcOrd="20" destOrd="0" presId="urn:microsoft.com/office/officeart/2005/8/layout/cycle8"/>
    <dgm:cxn modelId="{6A1125CF-5934-4751-8BE0-C292E6C2E05B}" type="presParOf" srcId="{0F36DF81-34B5-4041-A517-3BAE09098A23}" destId="{51816EF7-9A1A-472A-BF2E-422912F74435}" srcOrd="21" destOrd="0" presId="urn:microsoft.com/office/officeart/2005/8/layout/cycle8"/>
    <dgm:cxn modelId="{FA3DAA3A-FE62-4CF0-A92E-FC371ED7A5D9}" type="presParOf" srcId="{0F36DF81-34B5-4041-A517-3BAE09098A23}" destId="{9149ABEA-6F98-4AF9-BFE3-7BE261FA05AB}" srcOrd="22" destOrd="0" presId="urn:microsoft.com/office/officeart/2005/8/layout/cycle8"/>
    <dgm:cxn modelId="{BB247B78-D1BC-4FFA-A68E-04B58568AA8C}" type="presParOf" srcId="{0F36DF81-34B5-4041-A517-3BAE09098A23}" destId="{B38A480A-ABE8-4C04-BDA0-701F8F25B769}" srcOrd="23" destOrd="0" presId="urn:microsoft.com/office/officeart/2005/8/layout/cycle8"/>
    <dgm:cxn modelId="{25616F4B-7826-4286-91F2-CECD5BE408D3}" type="presParOf" srcId="{0F36DF81-34B5-4041-A517-3BAE09098A23}" destId="{42F465A2-44E9-439D-84E0-CFCEA9C8C54B}" srcOrd="24" destOrd="0" presId="urn:microsoft.com/office/officeart/2005/8/layout/cycle8"/>
    <dgm:cxn modelId="{29873E0C-DD8A-41BD-8ADF-FE4D0E0FD5CB}" type="presParOf" srcId="{0F36DF81-34B5-4041-A517-3BAE09098A23}" destId="{F2C12DE0-757C-4E01-88ED-0743490F2312}" srcOrd="25" destOrd="0" presId="urn:microsoft.com/office/officeart/2005/8/layout/cycle8"/>
    <dgm:cxn modelId="{4F499CAD-B504-442E-846B-0B466B619F74}" type="presParOf" srcId="{0F36DF81-34B5-4041-A517-3BAE09098A23}" destId="{D5323E02-5DB3-4C5A-B3EB-E9C32A03B854}" srcOrd="26" destOrd="0" presId="urn:microsoft.com/office/officeart/2005/8/layout/cycle8"/>
    <dgm:cxn modelId="{7A537BCD-06CE-495B-9814-D53D678BB0BE}" type="presParOf" srcId="{0F36DF81-34B5-4041-A517-3BAE09098A23}" destId="{A22808D4-8309-4459-BD01-F1EF8172F733}" srcOrd="27" destOrd="0" presId="urn:microsoft.com/office/officeart/2005/8/layout/cycle8"/>
    <dgm:cxn modelId="{2A718BE2-1C22-4D4D-A380-5FC2A23682E6}" type="presParOf" srcId="{0F36DF81-34B5-4041-A517-3BAE09098A23}" destId="{54ACC2C7-AB9C-4F1E-A0D9-AE00E131C85D}" srcOrd="28" destOrd="0" presId="urn:microsoft.com/office/officeart/2005/8/layout/cycle8"/>
    <dgm:cxn modelId="{4902B28F-6935-4922-A345-4DDAC313ADCD}" type="presParOf" srcId="{0F36DF81-34B5-4041-A517-3BAE09098A23}" destId="{C23A5473-4335-4602-93FA-7D17BAF707B9}" srcOrd="29" destOrd="0" presId="urn:microsoft.com/office/officeart/2005/8/layout/cycle8"/>
    <dgm:cxn modelId="{1E325165-9E53-4A9E-AD60-CF4F32FD8F77}" type="presParOf" srcId="{0F36DF81-34B5-4041-A517-3BAE09098A23}" destId="{CE01D674-028C-4FF4-BC8A-2CC9D8002B43}" srcOrd="30" destOrd="0" presId="urn:microsoft.com/office/officeart/2005/8/layout/cycle8"/>
    <dgm:cxn modelId="{FC2DBE91-C6F8-4AAA-90E5-114DBFD13763}" type="presParOf" srcId="{0F36DF81-34B5-4041-A517-3BAE09098A23}" destId="{B5C29D73-AB69-40A5-B05F-BC6F7C7A7BC9}" srcOrd="31" destOrd="0" presId="urn:microsoft.com/office/officeart/2005/8/layout/cycle8"/>
    <dgm:cxn modelId="{472F3C0B-5390-43A0-80F8-25761D1DAE4E}" type="presParOf" srcId="{0F36DF81-34B5-4041-A517-3BAE09098A23}" destId="{9672940C-3F8E-43C6-A3EF-D08B07CFA5A4}" srcOrd="32" destOrd="0" presId="urn:microsoft.com/office/officeart/2005/8/layout/cycle8"/>
    <dgm:cxn modelId="{AEF543A0-B9AB-4EAB-B028-6976D5C91E46}" type="presParOf" srcId="{0F36DF81-34B5-4041-A517-3BAE09098A23}" destId="{76058CC2-D517-4CEB-822E-94B964AF70DC}" srcOrd="33" destOrd="0" presId="urn:microsoft.com/office/officeart/2005/8/layout/cycle8"/>
    <dgm:cxn modelId="{0362ABDF-8CC7-4EA1-8B30-13B8E2CB9771}" type="presParOf" srcId="{0F36DF81-34B5-4041-A517-3BAE09098A23}" destId="{AFD4F2AE-56A9-4859-AB68-23F145FCC627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10F1DE-A32D-4084-87E6-80D4D493C10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752AA9E-36A9-412D-BCBE-CD8B630EC91A}">
      <dgm:prSet/>
      <dgm:spPr/>
      <dgm:t>
        <a:bodyPr/>
        <a:lstStyle/>
        <a:p>
          <a:r>
            <a:rPr lang="en-US"/>
            <a:t>Residents and neighborhoods</a:t>
          </a:r>
        </a:p>
      </dgm:t>
    </dgm:pt>
    <dgm:pt modelId="{15AB7258-F7FA-4088-A138-FEDBB9C00522}" type="parTrans" cxnId="{61A773A7-0057-42D3-A73F-FB3D9E63FBEC}">
      <dgm:prSet/>
      <dgm:spPr/>
      <dgm:t>
        <a:bodyPr/>
        <a:lstStyle/>
        <a:p>
          <a:endParaRPr lang="en-US"/>
        </a:p>
      </dgm:t>
    </dgm:pt>
    <dgm:pt modelId="{F4453C49-9FC8-423F-99D9-6283ED88DFED}" type="sibTrans" cxnId="{61A773A7-0057-42D3-A73F-FB3D9E63FBEC}">
      <dgm:prSet/>
      <dgm:spPr/>
      <dgm:t>
        <a:bodyPr/>
        <a:lstStyle/>
        <a:p>
          <a:endParaRPr lang="en-US"/>
        </a:p>
      </dgm:t>
    </dgm:pt>
    <dgm:pt modelId="{0CD698C7-02A1-42EC-A61A-ED9D575DC79F}">
      <dgm:prSet/>
      <dgm:spPr/>
      <dgm:t>
        <a:bodyPr/>
        <a:lstStyle/>
        <a:p>
          <a:r>
            <a:rPr lang="en-US"/>
            <a:t>Businesses and critical infrastructure</a:t>
          </a:r>
        </a:p>
      </dgm:t>
    </dgm:pt>
    <dgm:pt modelId="{649AD5F4-A80E-4BFD-A141-7AA25F42256A}" type="parTrans" cxnId="{7396D896-D547-4AAE-AD04-D3BBD17FB323}">
      <dgm:prSet/>
      <dgm:spPr/>
      <dgm:t>
        <a:bodyPr/>
        <a:lstStyle/>
        <a:p>
          <a:endParaRPr lang="en-US"/>
        </a:p>
      </dgm:t>
    </dgm:pt>
    <dgm:pt modelId="{19CFEDE5-4B5E-4050-B693-EFB07DEA4464}" type="sibTrans" cxnId="{7396D896-D547-4AAE-AD04-D3BBD17FB323}">
      <dgm:prSet/>
      <dgm:spPr/>
      <dgm:t>
        <a:bodyPr/>
        <a:lstStyle/>
        <a:p>
          <a:endParaRPr lang="en-US"/>
        </a:p>
      </dgm:t>
    </dgm:pt>
    <dgm:pt modelId="{0BE4F643-00E0-4944-9252-A9D580E697C5}">
      <dgm:prSet/>
      <dgm:spPr/>
      <dgm:t>
        <a:bodyPr/>
        <a:lstStyle/>
        <a:p>
          <a:r>
            <a:rPr lang="en-US" dirty="0"/>
            <a:t>Schools and healthcare systems</a:t>
          </a:r>
        </a:p>
      </dgm:t>
    </dgm:pt>
    <dgm:pt modelId="{E7978AA8-9336-41E1-8796-788546539F53}" type="parTrans" cxnId="{85DC3E90-26C9-40E3-B69C-A87F79B76F31}">
      <dgm:prSet/>
      <dgm:spPr/>
      <dgm:t>
        <a:bodyPr/>
        <a:lstStyle/>
        <a:p>
          <a:endParaRPr lang="en-US"/>
        </a:p>
      </dgm:t>
    </dgm:pt>
    <dgm:pt modelId="{98416BC9-7C8C-4F0F-87AE-8F3BB13251C8}" type="sibTrans" cxnId="{85DC3E90-26C9-40E3-B69C-A87F79B76F31}">
      <dgm:prSet/>
      <dgm:spPr/>
      <dgm:t>
        <a:bodyPr/>
        <a:lstStyle/>
        <a:p>
          <a:endParaRPr lang="en-US"/>
        </a:p>
      </dgm:t>
    </dgm:pt>
    <dgm:pt modelId="{609A6231-6498-4312-B202-3F33E8B240BE}">
      <dgm:prSet/>
      <dgm:spPr/>
      <dgm:t>
        <a:bodyPr/>
        <a:lstStyle/>
        <a:p>
          <a:r>
            <a:rPr lang="en-US"/>
            <a:t>Community-based organizations</a:t>
          </a:r>
        </a:p>
      </dgm:t>
    </dgm:pt>
    <dgm:pt modelId="{BE25E414-CC90-4497-9C6B-6E95EEB6EA26}" type="parTrans" cxnId="{9AAA5128-CAD4-44C5-98A7-E5EF53EC1D3B}">
      <dgm:prSet/>
      <dgm:spPr/>
      <dgm:t>
        <a:bodyPr/>
        <a:lstStyle/>
        <a:p>
          <a:endParaRPr lang="en-US"/>
        </a:p>
      </dgm:t>
    </dgm:pt>
    <dgm:pt modelId="{B0211A2D-F406-4F16-ADD4-E649C7C91A43}" type="sibTrans" cxnId="{9AAA5128-CAD4-44C5-98A7-E5EF53EC1D3B}">
      <dgm:prSet/>
      <dgm:spPr/>
      <dgm:t>
        <a:bodyPr/>
        <a:lstStyle/>
        <a:p>
          <a:endParaRPr lang="en-US"/>
        </a:p>
      </dgm:t>
    </dgm:pt>
    <dgm:pt modelId="{BB55E8C8-FCC0-4036-8323-758FDFA7536C}">
      <dgm:prSet/>
      <dgm:spPr/>
      <dgm:t>
        <a:bodyPr/>
        <a:lstStyle/>
        <a:p>
          <a:r>
            <a:rPr lang="en-US"/>
            <a:t>Utilities and special districts</a:t>
          </a:r>
        </a:p>
      </dgm:t>
    </dgm:pt>
    <dgm:pt modelId="{9513B632-1B6E-479B-B972-CC007CBB6A81}" type="parTrans" cxnId="{175C225D-3CC0-484C-AC9B-F7D13A01D169}">
      <dgm:prSet/>
      <dgm:spPr/>
      <dgm:t>
        <a:bodyPr/>
        <a:lstStyle/>
        <a:p>
          <a:endParaRPr lang="en-US"/>
        </a:p>
      </dgm:t>
    </dgm:pt>
    <dgm:pt modelId="{6F216F4E-6E8C-425E-9047-AF120BEB8E43}" type="sibTrans" cxnId="{175C225D-3CC0-484C-AC9B-F7D13A01D169}">
      <dgm:prSet/>
      <dgm:spPr/>
      <dgm:t>
        <a:bodyPr/>
        <a:lstStyle/>
        <a:p>
          <a:endParaRPr lang="en-US"/>
        </a:p>
      </dgm:t>
    </dgm:pt>
    <dgm:pt modelId="{C8E7C673-751E-4D5B-BDCE-1DD788AEB26E}">
      <dgm:prSet/>
      <dgm:spPr/>
      <dgm:t>
        <a:bodyPr/>
        <a:lstStyle/>
        <a:p>
          <a:r>
            <a:rPr lang="en-US"/>
            <a:t>CERT and volunteer programs</a:t>
          </a:r>
        </a:p>
      </dgm:t>
    </dgm:pt>
    <dgm:pt modelId="{86DBFB2D-5D98-45A3-8CD9-31938F5380FD}" type="parTrans" cxnId="{58A75E6F-A913-4846-B0A8-EABFCF88B483}">
      <dgm:prSet/>
      <dgm:spPr/>
      <dgm:t>
        <a:bodyPr/>
        <a:lstStyle/>
        <a:p>
          <a:endParaRPr lang="en-US"/>
        </a:p>
      </dgm:t>
    </dgm:pt>
    <dgm:pt modelId="{823B0D34-9F0E-4DAF-87E5-A4B4FACFCB0D}" type="sibTrans" cxnId="{58A75E6F-A913-4846-B0A8-EABFCF88B483}">
      <dgm:prSet/>
      <dgm:spPr/>
      <dgm:t>
        <a:bodyPr/>
        <a:lstStyle/>
        <a:p>
          <a:endParaRPr lang="en-US"/>
        </a:p>
      </dgm:t>
    </dgm:pt>
    <dgm:pt modelId="{1929783D-1B4E-4584-BFF7-2C9230AD4B7A}" type="pres">
      <dgm:prSet presAssocID="{3510F1DE-A32D-4084-87E6-80D4D493C107}" presName="root" presStyleCnt="0">
        <dgm:presLayoutVars>
          <dgm:dir/>
          <dgm:resizeHandles val="exact"/>
        </dgm:presLayoutVars>
      </dgm:prSet>
      <dgm:spPr/>
    </dgm:pt>
    <dgm:pt modelId="{AF2E5813-59A6-430F-B0DE-A3A338AD623F}" type="pres">
      <dgm:prSet presAssocID="{7752AA9E-36A9-412D-BCBE-CD8B630EC91A}" presName="compNode" presStyleCnt="0"/>
      <dgm:spPr/>
    </dgm:pt>
    <dgm:pt modelId="{98B13C00-229C-4A20-B9F4-7F4475695C01}" type="pres">
      <dgm:prSet presAssocID="{7752AA9E-36A9-412D-BCBE-CD8B630EC91A}" presName="bgRect" presStyleLbl="bgShp" presStyleIdx="0" presStyleCnt="6"/>
      <dgm:spPr/>
    </dgm:pt>
    <dgm:pt modelId="{7B577B96-942A-42EE-A965-C3C86517A366}" type="pres">
      <dgm:prSet presAssocID="{7752AA9E-36A9-412D-BCBE-CD8B630EC91A}" presName="iconRect" presStyleLbl="node1" presStyleIdx="0" presStyleCnt="6"/>
      <dgm:spPr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F1CE9DCC-F76C-4F33-963D-ACB7012849CC}" type="pres">
      <dgm:prSet presAssocID="{7752AA9E-36A9-412D-BCBE-CD8B630EC91A}" presName="spaceRect" presStyleCnt="0"/>
      <dgm:spPr/>
    </dgm:pt>
    <dgm:pt modelId="{7EBF5AFB-96F9-4B3F-A8DA-7B12A9029B76}" type="pres">
      <dgm:prSet presAssocID="{7752AA9E-36A9-412D-BCBE-CD8B630EC91A}" presName="parTx" presStyleLbl="revTx" presStyleIdx="0" presStyleCnt="6">
        <dgm:presLayoutVars>
          <dgm:chMax val="0"/>
          <dgm:chPref val="0"/>
        </dgm:presLayoutVars>
      </dgm:prSet>
      <dgm:spPr/>
    </dgm:pt>
    <dgm:pt modelId="{DEA42755-B28D-475A-B533-613592948A67}" type="pres">
      <dgm:prSet presAssocID="{F4453C49-9FC8-423F-99D9-6283ED88DFED}" presName="sibTrans" presStyleCnt="0"/>
      <dgm:spPr/>
    </dgm:pt>
    <dgm:pt modelId="{BC461AE6-29C7-4673-BD56-03EFD8CDF54C}" type="pres">
      <dgm:prSet presAssocID="{0CD698C7-02A1-42EC-A61A-ED9D575DC79F}" presName="compNode" presStyleCnt="0"/>
      <dgm:spPr/>
    </dgm:pt>
    <dgm:pt modelId="{CA20E949-F5E0-4CCB-8806-E84B3D4A8404}" type="pres">
      <dgm:prSet presAssocID="{0CD698C7-02A1-42EC-A61A-ED9D575DC79F}" presName="bgRect" presStyleLbl="bgShp" presStyleIdx="1" presStyleCnt="6"/>
      <dgm:spPr/>
    </dgm:pt>
    <dgm:pt modelId="{5EF18B64-7061-4373-BD8B-9ECFCDF2DC5F}" type="pres">
      <dgm:prSet presAssocID="{0CD698C7-02A1-42EC-A61A-ED9D575DC79F}" presName="iconRect" presStyleLbl="node1" presStyleIdx="1" presStyleCnt="6"/>
      <dgm:spPr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</dgm:pt>
    <dgm:pt modelId="{F9950329-9CDD-4353-82C0-1CBCA4872C37}" type="pres">
      <dgm:prSet presAssocID="{0CD698C7-02A1-42EC-A61A-ED9D575DC79F}" presName="spaceRect" presStyleCnt="0"/>
      <dgm:spPr/>
    </dgm:pt>
    <dgm:pt modelId="{4ADA4917-130A-4FDF-80A0-08485ED841BB}" type="pres">
      <dgm:prSet presAssocID="{0CD698C7-02A1-42EC-A61A-ED9D575DC79F}" presName="parTx" presStyleLbl="revTx" presStyleIdx="1" presStyleCnt="6">
        <dgm:presLayoutVars>
          <dgm:chMax val="0"/>
          <dgm:chPref val="0"/>
        </dgm:presLayoutVars>
      </dgm:prSet>
      <dgm:spPr/>
    </dgm:pt>
    <dgm:pt modelId="{B448B8CF-9CEC-4254-B11E-FB74ECC25F0C}" type="pres">
      <dgm:prSet presAssocID="{19CFEDE5-4B5E-4050-B693-EFB07DEA4464}" presName="sibTrans" presStyleCnt="0"/>
      <dgm:spPr/>
    </dgm:pt>
    <dgm:pt modelId="{BD6E2B9E-5113-41FB-B7DE-57CA8F1E466D}" type="pres">
      <dgm:prSet presAssocID="{0BE4F643-00E0-4944-9252-A9D580E697C5}" presName="compNode" presStyleCnt="0"/>
      <dgm:spPr/>
    </dgm:pt>
    <dgm:pt modelId="{477FC63E-32F2-4FCD-A60A-64FD5B302346}" type="pres">
      <dgm:prSet presAssocID="{0BE4F643-00E0-4944-9252-A9D580E697C5}" presName="bgRect" presStyleLbl="bgShp" presStyleIdx="2" presStyleCnt="6"/>
      <dgm:spPr/>
    </dgm:pt>
    <dgm:pt modelId="{AB0CCC63-82DB-49EA-AEA8-8C9609122377}" type="pres">
      <dgm:prSet presAssocID="{0BE4F643-00E0-4944-9252-A9D580E697C5}" presName="iconRect" presStyleLbl="nod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AA8F0395-FFD0-45B1-B718-4172C7CA53B4}" type="pres">
      <dgm:prSet presAssocID="{0BE4F643-00E0-4944-9252-A9D580E697C5}" presName="spaceRect" presStyleCnt="0"/>
      <dgm:spPr/>
    </dgm:pt>
    <dgm:pt modelId="{C3408BC6-5AE5-444E-ABEF-711A75CD46E9}" type="pres">
      <dgm:prSet presAssocID="{0BE4F643-00E0-4944-9252-A9D580E697C5}" presName="parTx" presStyleLbl="revTx" presStyleIdx="2" presStyleCnt="6">
        <dgm:presLayoutVars>
          <dgm:chMax val="0"/>
          <dgm:chPref val="0"/>
        </dgm:presLayoutVars>
      </dgm:prSet>
      <dgm:spPr/>
    </dgm:pt>
    <dgm:pt modelId="{A9B60EB9-998E-4F02-9D0A-3C7961130EB9}" type="pres">
      <dgm:prSet presAssocID="{98416BC9-7C8C-4F0F-87AE-8F3BB13251C8}" presName="sibTrans" presStyleCnt="0"/>
      <dgm:spPr/>
    </dgm:pt>
    <dgm:pt modelId="{1FA59FB7-F0B3-4D9C-8B58-00C24BE4D845}" type="pres">
      <dgm:prSet presAssocID="{609A6231-6498-4312-B202-3F33E8B240BE}" presName="compNode" presStyleCnt="0"/>
      <dgm:spPr/>
    </dgm:pt>
    <dgm:pt modelId="{0B0B5E9D-F020-40EB-937E-5BD0845F530E}" type="pres">
      <dgm:prSet presAssocID="{609A6231-6498-4312-B202-3F33E8B240BE}" presName="bgRect" presStyleLbl="bgShp" presStyleIdx="3" presStyleCnt="6"/>
      <dgm:spPr/>
    </dgm:pt>
    <dgm:pt modelId="{ADADE3A7-393C-4AD9-997A-DF871FC8F32F}" type="pres">
      <dgm:prSet presAssocID="{609A6231-6498-4312-B202-3F33E8B240BE}" presName="iconRect" presStyleLbl="node1" presStyleIdx="3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637CFE0-9C91-41B1-88B6-FDF6EED6885D}" type="pres">
      <dgm:prSet presAssocID="{609A6231-6498-4312-B202-3F33E8B240BE}" presName="spaceRect" presStyleCnt="0"/>
      <dgm:spPr/>
    </dgm:pt>
    <dgm:pt modelId="{0BA1F5D1-1C41-4EC9-8B7E-D811DB113291}" type="pres">
      <dgm:prSet presAssocID="{609A6231-6498-4312-B202-3F33E8B240BE}" presName="parTx" presStyleLbl="revTx" presStyleIdx="3" presStyleCnt="6">
        <dgm:presLayoutVars>
          <dgm:chMax val="0"/>
          <dgm:chPref val="0"/>
        </dgm:presLayoutVars>
      </dgm:prSet>
      <dgm:spPr/>
    </dgm:pt>
    <dgm:pt modelId="{C6A9C3D4-EEEF-4D45-99E0-26E43001783D}" type="pres">
      <dgm:prSet presAssocID="{B0211A2D-F406-4F16-ADD4-E649C7C91A43}" presName="sibTrans" presStyleCnt="0"/>
      <dgm:spPr/>
    </dgm:pt>
    <dgm:pt modelId="{5ECA9489-063D-4E34-ABC1-E5CBD9D58A68}" type="pres">
      <dgm:prSet presAssocID="{BB55E8C8-FCC0-4036-8323-758FDFA7536C}" presName="compNode" presStyleCnt="0"/>
      <dgm:spPr/>
    </dgm:pt>
    <dgm:pt modelId="{20AEB1A8-B80D-4480-ADC1-5D3965CF3765}" type="pres">
      <dgm:prSet presAssocID="{BB55E8C8-FCC0-4036-8323-758FDFA7536C}" presName="bgRect" presStyleLbl="bgShp" presStyleIdx="4" presStyleCnt="6"/>
      <dgm:spPr/>
    </dgm:pt>
    <dgm:pt modelId="{0A8423FC-55FA-4187-82AA-86ED16AD510A}" type="pres">
      <dgm:prSet presAssocID="{BB55E8C8-FCC0-4036-8323-758FDFA7536C}" presName="iconRect" presStyleLbl="node1" presStyleIdx="4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 Tower with solid fill"/>
        </a:ext>
      </dgm:extLst>
    </dgm:pt>
    <dgm:pt modelId="{FDB10FE9-1BC5-4CA2-B844-A28D754AABBE}" type="pres">
      <dgm:prSet presAssocID="{BB55E8C8-FCC0-4036-8323-758FDFA7536C}" presName="spaceRect" presStyleCnt="0"/>
      <dgm:spPr/>
    </dgm:pt>
    <dgm:pt modelId="{0A671681-1457-4EA6-A991-284ED4A60DC8}" type="pres">
      <dgm:prSet presAssocID="{BB55E8C8-FCC0-4036-8323-758FDFA7536C}" presName="parTx" presStyleLbl="revTx" presStyleIdx="4" presStyleCnt="6">
        <dgm:presLayoutVars>
          <dgm:chMax val="0"/>
          <dgm:chPref val="0"/>
        </dgm:presLayoutVars>
      </dgm:prSet>
      <dgm:spPr/>
    </dgm:pt>
    <dgm:pt modelId="{BC0FEAD3-F3DD-424B-922E-C8AAB5163273}" type="pres">
      <dgm:prSet presAssocID="{6F216F4E-6E8C-425E-9047-AF120BEB8E43}" presName="sibTrans" presStyleCnt="0"/>
      <dgm:spPr/>
    </dgm:pt>
    <dgm:pt modelId="{1B422D99-CCF8-4EC3-8365-7C5D96E52A86}" type="pres">
      <dgm:prSet presAssocID="{C8E7C673-751E-4D5B-BDCE-1DD788AEB26E}" presName="compNode" presStyleCnt="0"/>
      <dgm:spPr/>
    </dgm:pt>
    <dgm:pt modelId="{6E9569DD-DB5D-47B3-8F26-4335359058D8}" type="pres">
      <dgm:prSet presAssocID="{C8E7C673-751E-4D5B-BDCE-1DD788AEB26E}" presName="bgRect" presStyleLbl="bgShp" presStyleIdx="5" presStyleCnt="6"/>
      <dgm:spPr/>
    </dgm:pt>
    <dgm:pt modelId="{AD08E613-1CCD-41B3-9623-6C7F55053467}" type="pres">
      <dgm:prSet presAssocID="{C8E7C673-751E-4D5B-BDCE-1DD788AEB26E}" presName="iconRect" presStyleLbl="node1" presStyleIdx="5" presStyleCnt="6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 with solid fill"/>
        </a:ext>
      </dgm:extLst>
    </dgm:pt>
    <dgm:pt modelId="{445BDCE1-F64B-4CF8-84A6-F0529F24EEC6}" type="pres">
      <dgm:prSet presAssocID="{C8E7C673-751E-4D5B-BDCE-1DD788AEB26E}" presName="spaceRect" presStyleCnt="0"/>
      <dgm:spPr/>
    </dgm:pt>
    <dgm:pt modelId="{8BE0857A-5288-4C55-BDF9-C978D88E4BA2}" type="pres">
      <dgm:prSet presAssocID="{C8E7C673-751E-4D5B-BDCE-1DD788AEB26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BB9F0210-91B0-48FD-A972-5E3072416B7A}" type="presOf" srcId="{3510F1DE-A32D-4084-87E6-80D4D493C107}" destId="{1929783D-1B4E-4584-BFF7-2C9230AD4B7A}" srcOrd="0" destOrd="0" presId="urn:microsoft.com/office/officeart/2018/2/layout/IconVerticalSolidList"/>
    <dgm:cxn modelId="{9485B91E-453E-4957-8344-F9A3FA734E58}" type="presOf" srcId="{0CD698C7-02A1-42EC-A61A-ED9D575DC79F}" destId="{4ADA4917-130A-4FDF-80A0-08485ED841BB}" srcOrd="0" destOrd="0" presId="urn:microsoft.com/office/officeart/2018/2/layout/IconVerticalSolidList"/>
    <dgm:cxn modelId="{842D6928-CC1C-4026-9D3E-222D20B45A86}" type="presOf" srcId="{BB55E8C8-FCC0-4036-8323-758FDFA7536C}" destId="{0A671681-1457-4EA6-A991-284ED4A60DC8}" srcOrd="0" destOrd="0" presId="urn:microsoft.com/office/officeart/2018/2/layout/IconVerticalSolidList"/>
    <dgm:cxn modelId="{9AAA5128-CAD4-44C5-98A7-E5EF53EC1D3B}" srcId="{3510F1DE-A32D-4084-87E6-80D4D493C107}" destId="{609A6231-6498-4312-B202-3F33E8B240BE}" srcOrd="3" destOrd="0" parTransId="{BE25E414-CC90-4497-9C6B-6E95EEB6EA26}" sibTransId="{B0211A2D-F406-4F16-ADD4-E649C7C91A43}"/>
    <dgm:cxn modelId="{175C225D-3CC0-484C-AC9B-F7D13A01D169}" srcId="{3510F1DE-A32D-4084-87E6-80D4D493C107}" destId="{BB55E8C8-FCC0-4036-8323-758FDFA7536C}" srcOrd="4" destOrd="0" parTransId="{9513B632-1B6E-479B-B972-CC007CBB6A81}" sibTransId="{6F216F4E-6E8C-425E-9047-AF120BEB8E43}"/>
    <dgm:cxn modelId="{D1809065-9FAA-47A0-A7B6-D918D105B947}" type="presOf" srcId="{7752AA9E-36A9-412D-BCBE-CD8B630EC91A}" destId="{7EBF5AFB-96F9-4B3F-A8DA-7B12A9029B76}" srcOrd="0" destOrd="0" presId="urn:microsoft.com/office/officeart/2018/2/layout/IconVerticalSolidList"/>
    <dgm:cxn modelId="{58A75E6F-A913-4846-B0A8-EABFCF88B483}" srcId="{3510F1DE-A32D-4084-87E6-80D4D493C107}" destId="{C8E7C673-751E-4D5B-BDCE-1DD788AEB26E}" srcOrd="5" destOrd="0" parTransId="{86DBFB2D-5D98-45A3-8CD9-31938F5380FD}" sibTransId="{823B0D34-9F0E-4DAF-87E5-A4B4FACFCB0D}"/>
    <dgm:cxn modelId="{85DC3E90-26C9-40E3-B69C-A87F79B76F31}" srcId="{3510F1DE-A32D-4084-87E6-80D4D493C107}" destId="{0BE4F643-00E0-4944-9252-A9D580E697C5}" srcOrd="2" destOrd="0" parTransId="{E7978AA8-9336-41E1-8796-788546539F53}" sibTransId="{98416BC9-7C8C-4F0F-87AE-8F3BB13251C8}"/>
    <dgm:cxn modelId="{7396D896-D547-4AAE-AD04-D3BBD17FB323}" srcId="{3510F1DE-A32D-4084-87E6-80D4D493C107}" destId="{0CD698C7-02A1-42EC-A61A-ED9D575DC79F}" srcOrd="1" destOrd="0" parTransId="{649AD5F4-A80E-4BFD-A141-7AA25F42256A}" sibTransId="{19CFEDE5-4B5E-4050-B693-EFB07DEA4464}"/>
    <dgm:cxn modelId="{000487A1-E258-41CD-9CFA-F6EA8480FDDA}" type="presOf" srcId="{609A6231-6498-4312-B202-3F33E8B240BE}" destId="{0BA1F5D1-1C41-4EC9-8B7E-D811DB113291}" srcOrd="0" destOrd="0" presId="urn:microsoft.com/office/officeart/2018/2/layout/IconVerticalSolidList"/>
    <dgm:cxn modelId="{082A7CA5-D276-4E37-96DF-B28148E35B02}" type="presOf" srcId="{0BE4F643-00E0-4944-9252-A9D580E697C5}" destId="{C3408BC6-5AE5-444E-ABEF-711A75CD46E9}" srcOrd="0" destOrd="0" presId="urn:microsoft.com/office/officeart/2018/2/layout/IconVerticalSolidList"/>
    <dgm:cxn modelId="{61A773A7-0057-42D3-A73F-FB3D9E63FBEC}" srcId="{3510F1DE-A32D-4084-87E6-80D4D493C107}" destId="{7752AA9E-36A9-412D-BCBE-CD8B630EC91A}" srcOrd="0" destOrd="0" parTransId="{15AB7258-F7FA-4088-A138-FEDBB9C00522}" sibTransId="{F4453C49-9FC8-423F-99D9-6283ED88DFED}"/>
    <dgm:cxn modelId="{0D5214CD-162D-4CFA-9BD1-184D92E54B3E}" type="presOf" srcId="{C8E7C673-751E-4D5B-BDCE-1DD788AEB26E}" destId="{8BE0857A-5288-4C55-BDF9-C978D88E4BA2}" srcOrd="0" destOrd="0" presId="urn:microsoft.com/office/officeart/2018/2/layout/IconVerticalSolidList"/>
    <dgm:cxn modelId="{ECDAE337-6B55-47A2-8FE2-FCD4968C0BC5}" type="presParOf" srcId="{1929783D-1B4E-4584-BFF7-2C9230AD4B7A}" destId="{AF2E5813-59A6-430F-B0DE-A3A338AD623F}" srcOrd="0" destOrd="0" presId="urn:microsoft.com/office/officeart/2018/2/layout/IconVerticalSolidList"/>
    <dgm:cxn modelId="{460D68FB-536D-4D28-94EC-C125C8C98AAC}" type="presParOf" srcId="{AF2E5813-59A6-430F-B0DE-A3A338AD623F}" destId="{98B13C00-229C-4A20-B9F4-7F4475695C01}" srcOrd="0" destOrd="0" presId="urn:microsoft.com/office/officeart/2018/2/layout/IconVerticalSolidList"/>
    <dgm:cxn modelId="{4DF47C73-60CA-4343-9187-E06364CDED13}" type="presParOf" srcId="{AF2E5813-59A6-430F-B0DE-A3A338AD623F}" destId="{7B577B96-942A-42EE-A965-C3C86517A366}" srcOrd="1" destOrd="0" presId="urn:microsoft.com/office/officeart/2018/2/layout/IconVerticalSolidList"/>
    <dgm:cxn modelId="{600BB3AB-91F9-46C4-83F2-7698B94E724C}" type="presParOf" srcId="{AF2E5813-59A6-430F-B0DE-A3A338AD623F}" destId="{F1CE9DCC-F76C-4F33-963D-ACB7012849CC}" srcOrd="2" destOrd="0" presId="urn:microsoft.com/office/officeart/2018/2/layout/IconVerticalSolidList"/>
    <dgm:cxn modelId="{491EC1EC-FCDE-4B4A-BA1D-9A5F72D018F2}" type="presParOf" srcId="{AF2E5813-59A6-430F-B0DE-A3A338AD623F}" destId="{7EBF5AFB-96F9-4B3F-A8DA-7B12A9029B76}" srcOrd="3" destOrd="0" presId="urn:microsoft.com/office/officeart/2018/2/layout/IconVerticalSolidList"/>
    <dgm:cxn modelId="{86734105-F5DF-4590-AFDE-7684C4517B39}" type="presParOf" srcId="{1929783D-1B4E-4584-BFF7-2C9230AD4B7A}" destId="{DEA42755-B28D-475A-B533-613592948A67}" srcOrd="1" destOrd="0" presId="urn:microsoft.com/office/officeart/2018/2/layout/IconVerticalSolidList"/>
    <dgm:cxn modelId="{2BE72E2E-DA96-4D40-8940-A65BE2553EC3}" type="presParOf" srcId="{1929783D-1B4E-4584-BFF7-2C9230AD4B7A}" destId="{BC461AE6-29C7-4673-BD56-03EFD8CDF54C}" srcOrd="2" destOrd="0" presId="urn:microsoft.com/office/officeart/2018/2/layout/IconVerticalSolidList"/>
    <dgm:cxn modelId="{FDCFBCB2-7BF3-4E5C-98F6-C445157F9898}" type="presParOf" srcId="{BC461AE6-29C7-4673-BD56-03EFD8CDF54C}" destId="{CA20E949-F5E0-4CCB-8806-E84B3D4A8404}" srcOrd="0" destOrd="0" presId="urn:microsoft.com/office/officeart/2018/2/layout/IconVerticalSolidList"/>
    <dgm:cxn modelId="{89855126-F62C-4EF5-A013-F4837DE1622D}" type="presParOf" srcId="{BC461AE6-29C7-4673-BD56-03EFD8CDF54C}" destId="{5EF18B64-7061-4373-BD8B-9ECFCDF2DC5F}" srcOrd="1" destOrd="0" presId="urn:microsoft.com/office/officeart/2018/2/layout/IconVerticalSolidList"/>
    <dgm:cxn modelId="{DBEC079E-3812-4305-A68E-D77B48C7D7FA}" type="presParOf" srcId="{BC461AE6-29C7-4673-BD56-03EFD8CDF54C}" destId="{F9950329-9CDD-4353-82C0-1CBCA4872C37}" srcOrd="2" destOrd="0" presId="urn:microsoft.com/office/officeart/2018/2/layout/IconVerticalSolidList"/>
    <dgm:cxn modelId="{CE9B3749-FADA-4EF6-8DF4-A5F730BFDC5E}" type="presParOf" srcId="{BC461AE6-29C7-4673-BD56-03EFD8CDF54C}" destId="{4ADA4917-130A-4FDF-80A0-08485ED841BB}" srcOrd="3" destOrd="0" presId="urn:microsoft.com/office/officeart/2018/2/layout/IconVerticalSolidList"/>
    <dgm:cxn modelId="{A7C41935-726E-4221-9044-9C6423C6B2CA}" type="presParOf" srcId="{1929783D-1B4E-4584-BFF7-2C9230AD4B7A}" destId="{B448B8CF-9CEC-4254-B11E-FB74ECC25F0C}" srcOrd="3" destOrd="0" presId="urn:microsoft.com/office/officeart/2018/2/layout/IconVerticalSolidList"/>
    <dgm:cxn modelId="{661E7C84-96C3-431F-AEB9-C57395C2B1D1}" type="presParOf" srcId="{1929783D-1B4E-4584-BFF7-2C9230AD4B7A}" destId="{BD6E2B9E-5113-41FB-B7DE-57CA8F1E466D}" srcOrd="4" destOrd="0" presId="urn:microsoft.com/office/officeart/2018/2/layout/IconVerticalSolidList"/>
    <dgm:cxn modelId="{E6D6DCBA-859D-4949-9EC1-DFEFFC2AD265}" type="presParOf" srcId="{BD6E2B9E-5113-41FB-B7DE-57CA8F1E466D}" destId="{477FC63E-32F2-4FCD-A60A-64FD5B302346}" srcOrd="0" destOrd="0" presId="urn:microsoft.com/office/officeart/2018/2/layout/IconVerticalSolidList"/>
    <dgm:cxn modelId="{E570EB13-B612-414F-906C-0922AF6886C4}" type="presParOf" srcId="{BD6E2B9E-5113-41FB-B7DE-57CA8F1E466D}" destId="{AB0CCC63-82DB-49EA-AEA8-8C9609122377}" srcOrd="1" destOrd="0" presId="urn:microsoft.com/office/officeart/2018/2/layout/IconVerticalSolidList"/>
    <dgm:cxn modelId="{4BAD71AA-81D8-4461-BB07-86F2257337BC}" type="presParOf" srcId="{BD6E2B9E-5113-41FB-B7DE-57CA8F1E466D}" destId="{AA8F0395-FFD0-45B1-B718-4172C7CA53B4}" srcOrd="2" destOrd="0" presId="urn:microsoft.com/office/officeart/2018/2/layout/IconVerticalSolidList"/>
    <dgm:cxn modelId="{09D77405-0A56-4031-9BC8-1AF6CAF14B74}" type="presParOf" srcId="{BD6E2B9E-5113-41FB-B7DE-57CA8F1E466D}" destId="{C3408BC6-5AE5-444E-ABEF-711A75CD46E9}" srcOrd="3" destOrd="0" presId="urn:microsoft.com/office/officeart/2018/2/layout/IconVerticalSolidList"/>
    <dgm:cxn modelId="{1854CCC7-CA3C-4E17-B2E1-E93B198CF0BB}" type="presParOf" srcId="{1929783D-1B4E-4584-BFF7-2C9230AD4B7A}" destId="{A9B60EB9-998E-4F02-9D0A-3C7961130EB9}" srcOrd="5" destOrd="0" presId="urn:microsoft.com/office/officeart/2018/2/layout/IconVerticalSolidList"/>
    <dgm:cxn modelId="{E2A7FDB4-838D-4587-BE00-28724F69189B}" type="presParOf" srcId="{1929783D-1B4E-4584-BFF7-2C9230AD4B7A}" destId="{1FA59FB7-F0B3-4D9C-8B58-00C24BE4D845}" srcOrd="6" destOrd="0" presId="urn:microsoft.com/office/officeart/2018/2/layout/IconVerticalSolidList"/>
    <dgm:cxn modelId="{6206B823-DD12-46F8-8D27-191DE9BEC960}" type="presParOf" srcId="{1FA59FB7-F0B3-4D9C-8B58-00C24BE4D845}" destId="{0B0B5E9D-F020-40EB-937E-5BD0845F530E}" srcOrd="0" destOrd="0" presId="urn:microsoft.com/office/officeart/2018/2/layout/IconVerticalSolidList"/>
    <dgm:cxn modelId="{3288D6AD-15A0-4BB8-85F8-204382894496}" type="presParOf" srcId="{1FA59FB7-F0B3-4D9C-8B58-00C24BE4D845}" destId="{ADADE3A7-393C-4AD9-997A-DF871FC8F32F}" srcOrd="1" destOrd="0" presId="urn:microsoft.com/office/officeart/2018/2/layout/IconVerticalSolidList"/>
    <dgm:cxn modelId="{398DD569-13F7-4E00-B9A0-BF569AAA8C6C}" type="presParOf" srcId="{1FA59FB7-F0B3-4D9C-8B58-00C24BE4D845}" destId="{3637CFE0-9C91-41B1-88B6-FDF6EED6885D}" srcOrd="2" destOrd="0" presId="urn:microsoft.com/office/officeart/2018/2/layout/IconVerticalSolidList"/>
    <dgm:cxn modelId="{E37DF834-5892-4BED-97F0-F2FE34755B8D}" type="presParOf" srcId="{1FA59FB7-F0B3-4D9C-8B58-00C24BE4D845}" destId="{0BA1F5D1-1C41-4EC9-8B7E-D811DB113291}" srcOrd="3" destOrd="0" presId="urn:microsoft.com/office/officeart/2018/2/layout/IconVerticalSolidList"/>
    <dgm:cxn modelId="{F53C2504-E1EF-4BD4-AD55-F3E62581921F}" type="presParOf" srcId="{1929783D-1B4E-4584-BFF7-2C9230AD4B7A}" destId="{C6A9C3D4-EEEF-4D45-99E0-26E43001783D}" srcOrd="7" destOrd="0" presId="urn:microsoft.com/office/officeart/2018/2/layout/IconVerticalSolidList"/>
    <dgm:cxn modelId="{417E0CDC-5FB9-4D95-A067-1464C6EF8C6F}" type="presParOf" srcId="{1929783D-1B4E-4584-BFF7-2C9230AD4B7A}" destId="{5ECA9489-063D-4E34-ABC1-E5CBD9D58A68}" srcOrd="8" destOrd="0" presId="urn:microsoft.com/office/officeart/2018/2/layout/IconVerticalSolidList"/>
    <dgm:cxn modelId="{AF73924F-A4E9-4E46-9CA1-C70659BDAE2E}" type="presParOf" srcId="{5ECA9489-063D-4E34-ABC1-E5CBD9D58A68}" destId="{20AEB1A8-B80D-4480-ADC1-5D3965CF3765}" srcOrd="0" destOrd="0" presId="urn:microsoft.com/office/officeart/2018/2/layout/IconVerticalSolidList"/>
    <dgm:cxn modelId="{AC50A2D5-513C-482E-92A1-9BFFAAB92049}" type="presParOf" srcId="{5ECA9489-063D-4E34-ABC1-E5CBD9D58A68}" destId="{0A8423FC-55FA-4187-82AA-86ED16AD510A}" srcOrd="1" destOrd="0" presId="urn:microsoft.com/office/officeart/2018/2/layout/IconVerticalSolidList"/>
    <dgm:cxn modelId="{20CD5E40-5AD1-486F-A17F-6FCF4C09B93C}" type="presParOf" srcId="{5ECA9489-063D-4E34-ABC1-E5CBD9D58A68}" destId="{FDB10FE9-1BC5-4CA2-B844-A28D754AABBE}" srcOrd="2" destOrd="0" presId="urn:microsoft.com/office/officeart/2018/2/layout/IconVerticalSolidList"/>
    <dgm:cxn modelId="{3C3522CB-95D3-4EFC-9686-27D1DD6FCE5F}" type="presParOf" srcId="{5ECA9489-063D-4E34-ABC1-E5CBD9D58A68}" destId="{0A671681-1457-4EA6-A991-284ED4A60DC8}" srcOrd="3" destOrd="0" presId="urn:microsoft.com/office/officeart/2018/2/layout/IconVerticalSolidList"/>
    <dgm:cxn modelId="{893A59CD-DCD5-454F-9C50-24743DDCA7E2}" type="presParOf" srcId="{1929783D-1B4E-4584-BFF7-2C9230AD4B7A}" destId="{BC0FEAD3-F3DD-424B-922E-C8AAB5163273}" srcOrd="9" destOrd="0" presId="urn:microsoft.com/office/officeart/2018/2/layout/IconVerticalSolidList"/>
    <dgm:cxn modelId="{78EE82F6-1025-4376-9981-E6C6B79865CF}" type="presParOf" srcId="{1929783D-1B4E-4584-BFF7-2C9230AD4B7A}" destId="{1B422D99-CCF8-4EC3-8365-7C5D96E52A86}" srcOrd="10" destOrd="0" presId="urn:microsoft.com/office/officeart/2018/2/layout/IconVerticalSolidList"/>
    <dgm:cxn modelId="{6045A6E9-3B47-4A80-A776-AD51EC589EB0}" type="presParOf" srcId="{1B422D99-CCF8-4EC3-8365-7C5D96E52A86}" destId="{6E9569DD-DB5D-47B3-8F26-4335359058D8}" srcOrd="0" destOrd="0" presId="urn:microsoft.com/office/officeart/2018/2/layout/IconVerticalSolidList"/>
    <dgm:cxn modelId="{BD2C1249-FDD2-49FF-B8FF-AE8BFD4D0197}" type="presParOf" srcId="{1B422D99-CCF8-4EC3-8365-7C5D96E52A86}" destId="{AD08E613-1CCD-41B3-9623-6C7F55053467}" srcOrd="1" destOrd="0" presId="urn:microsoft.com/office/officeart/2018/2/layout/IconVerticalSolidList"/>
    <dgm:cxn modelId="{25A5637C-FB4F-4D73-862B-A268341EE403}" type="presParOf" srcId="{1B422D99-CCF8-4EC3-8365-7C5D96E52A86}" destId="{445BDCE1-F64B-4CF8-84A6-F0529F24EEC6}" srcOrd="2" destOrd="0" presId="urn:microsoft.com/office/officeart/2018/2/layout/IconVerticalSolidList"/>
    <dgm:cxn modelId="{0C3BD8C9-F50F-43D3-A715-B14E338A4FE8}" type="presParOf" srcId="{1B422D99-CCF8-4EC3-8365-7C5D96E52A86}" destId="{8BE0857A-5288-4C55-BDF9-C978D88E4BA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53A5B1-E715-4969-BB9D-9B21611F667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06B40DE-1B67-4024-A0EA-85CA1C7E163C}">
      <dgm:prSet/>
      <dgm:spPr/>
      <dgm:t>
        <a:bodyPr/>
        <a:lstStyle/>
        <a:p>
          <a:r>
            <a:rPr lang="en-US"/>
            <a:t>Internet, phones, and normal communications are disrupted</a:t>
          </a:r>
        </a:p>
      </dgm:t>
    </dgm:pt>
    <dgm:pt modelId="{FB167AC6-8A81-4ACB-8055-B59044E61740}" type="parTrans" cxnId="{2788D81A-A5DE-44DB-8185-FE6105D9E40A}">
      <dgm:prSet/>
      <dgm:spPr/>
      <dgm:t>
        <a:bodyPr/>
        <a:lstStyle/>
        <a:p>
          <a:endParaRPr lang="en-US"/>
        </a:p>
      </dgm:t>
    </dgm:pt>
    <dgm:pt modelId="{40964978-21E1-4005-9411-8F12B45E7A99}" type="sibTrans" cxnId="{2788D81A-A5DE-44DB-8185-FE6105D9E40A}">
      <dgm:prSet/>
      <dgm:spPr/>
      <dgm:t>
        <a:bodyPr/>
        <a:lstStyle/>
        <a:p>
          <a:endParaRPr lang="en-US"/>
        </a:p>
      </dgm:t>
    </dgm:pt>
    <dgm:pt modelId="{13EA196D-228F-42D5-A4F0-EE8527500A0E}">
      <dgm:prSet/>
      <dgm:spPr/>
      <dgm:t>
        <a:bodyPr/>
        <a:lstStyle/>
        <a:p>
          <a:r>
            <a:rPr lang="en-US"/>
            <a:t>How do local governments coordinate?</a:t>
          </a:r>
        </a:p>
      </dgm:t>
    </dgm:pt>
    <dgm:pt modelId="{5A934249-64A7-4946-AFB8-D3229393726C}" type="parTrans" cxnId="{EF20147E-2456-4D17-9B22-81C61F832D07}">
      <dgm:prSet/>
      <dgm:spPr/>
      <dgm:t>
        <a:bodyPr/>
        <a:lstStyle/>
        <a:p>
          <a:endParaRPr lang="en-US"/>
        </a:p>
      </dgm:t>
    </dgm:pt>
    <dgm:pt modelId="{CCE201AF-A422-417C-AC5B-69E8AEFA2B2B}" type="sibTrans" cxnId="{EF20147E-2456-4D17-9B22-81C61F832D07}">
      <dgm:prSet/>
      <dgm:spPr/>
      <dgm:t>
        <a:bodyPr/>
        <a:lstStyle/>
        <a:p>
          <a:endParaRPr lang="en-US"/>
        </a:p>
      </dgm:t>
    </dgm:pt>
    <dgm:pt modelId="{6624A94D-FD9F-43CF-8A17-ECCB2B4E3449}">
      <dgm:prSet/>
      <dgm:spPr/>
      <dgm:t>
        <a:bodyPr/>
        <a:lstStyle/>
        <a:p>
          <a:r>
            <a:rPr lang="en-US"/>
            <a:t>How is information shared with the public?</a:t>
          </a:r>
        </a:p>
      </dgm:t>
    </dgm:pt>
    <dgm:pt modelId="{019BC674-EDC0-40FD-9962-678189372F38}" type="parTrans" cxnId="{219A71BE-7BA0-460B-974D-ECCB0FA5E0C8}">
      <dgm:prSet/>
      <dgm:spPr/>
      <dgm:t>
        <a:bodyPr/>
        <a:lstStyle/>
        <a:p>
          <a:endParaRPr lang="en-US"/>
        </a:p>
      </dgm:t>
    </dgm:pt>
    <dgm:pt modelId="{6D968D91-46EE-44C8-BE05-6808AD8ED76A}" type="sibTrans" cxnId="{219A71BE-7BA0-460B-974D-ECCB0FA5E0C8}">
      <dgm:prSet/>
      <dgm:spPr/>
      <dgm:t>
        <a:bodyPr/>
        <a:lstStyle/>
        <a:p>
          <a:endParaRPr lang="en-US"/>
        </a:p>
      </dgm:t>
    </dgm:pt>
    <dgm:pt modelId="{49427975-3529-4EAF-9E78-DFCD8C1B4F56}">
      <dgm:prSet/>
      <dgm:spPr/>
      <dgm:t>
        <a:bodyPr/>
        <a:lstStyle/>
        <a:p>
          <a:r>
            <a:rPr lang="en-US"/>
            <a:t>How do elected officials receive updates?</a:t>
          </a:r>
        </a:p>
      </dgm:t>
    </dgm:pt>
    <dgm:pt modelId="{B5C7FA7A-BC53-4563-9428-7FA2025117F3}" type="parTrans" cxnId="{954EFAED-AD07-44FE-AFC4-891848CB2464}">
      <dgm:prSet/>
      <dgm:spPr/>
      <dgm:t>
        <a:bodyPr/>
        <a:lstStyle/>
        <a:p>
          <a:endParaRPr lang="en-US"/>
        </a:p>
      </dgm:t>
    </dgm:pt>
    <dgm:pt modelId="{76D137CC-D90E-4DD7-9748-8417362A4425}" type="sibTrans" cxnId="{954EFAED-AD07-44FE-AFC4-891848CB2464}">
      <dgm:prSet/>
      <dgm:spPr/>
      <dgm:t>
        <a:bodyPr/>
        <a:lstStyle/>
        <a:p>
          <a:endParaRPr lang="en-US"/>
        </a:p>
      </dgm:t>
    </dgm:pt>
    <dgm:pt modelId="{63ECDC00-963C-4EF9-9426-638E3D38BF11}">
      <dgm:prSet/>
      <dgm:spPr/>
      <dgm:t>
        <a:bodyPr/>
        <a:lstStyle/>
        <a:p>
          <a:r>
            <a:rPr lang="en-US"/>
            <a:t>What systems are most critical to maintain?</a:t>
          </a:r>
        </a:p>
      </dgm:t>
    </dgm:pt>
    <dgm:pt modelId="{2020E16D-B5CE-4E9F-9071-99B09B9EAEFD}" type="parTrans" cxnId="{EB93AFD0-B37E-4914-B48D-D3B6436FEC26}">
      <dgm:prSet/>
      <dgm:spPr/>
      <dgm:t>
        <a:bodyPr/>
        <a:lstStyle/>
        <a:p>
          <a:endParaRPr lang="en-US"/>
        </a:p>
      </dgm:t>
    </dgm:pt>
    <dgm:pt modelId="{2F272006-B53E-411E-993E-59FC59F52FC8}" type="sibTrans" cxnId="{EB93AFD0-B37E-4914-B48D-D3B6436FEC26}">
      <dgm:prSet/>
      <dgm:spPr/>
      <dgm:t>
        <a:bodyPr/>
        <a:lstStyle/>
        <a:p>
          <a:endParaRPr lang="en-US"/>
        </a:p>
      </dgm:t>
    </dgm:pt>
    <dgm:pt modelId="{DD36B1D4-830C-4190-AB41-322DA82DD82D}" type="pres">
      <dgm:prSet presAssocID="{0C53A5B1-E715-4969-BB9D-9B21611F6670}" presName="root" presStyleCnt="0">
        <dgm:presLayoutVars>
          <dgm:dir/>
          <dgm:resizeHandles val="exact"/>
        </dgm:presLayoutVars>
      </dgm:prSet>
      <dgm:spPr/>
    </dgm:pt>
    <dgm:pt modelId="{E743D453-52E9-4769-9FA9-C6ED9372355B}" type="pres">
      <dgm:prSet presAssocID="{606B40DE-1B67-4024-A0EA-85CA1C7E163C}" presName="compNode" presStyleCnt="0"/>
      <dgm:spPr/>
    </dgm:pt>
    <dgm:pt modelId="{DCD9EFD7-6EAE-4A97-9500-BAB787665F14}" type="pres">
      <dgm:prSet presAssocID="{606B40DE-1B67-4024-A0EA-85CA1C7E163C}" presName="bgRect" presStyleLbl="bgShp" presStyleIdx="0" presStyleCnt="5"/>
      <dgm:spPr/>
    </dgm:pt>
    <dgm:pt modelId="{B8DBFF9E-66E5-4F1E-8EBD-6284BF0635F4}" type="pres">
      <dgm:prSet presAssocID="{606B40DE-1B67-4024-A0EA-85CA1C7E163C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BAC0E180-BB5E-49E0-871E-B258043805AD}" type="pres">
      <dgm:prSet presAssocID="{606B40DE-1B67-4024-A0EA-85CA1C7E163C}" presName="spaceRect" presStyleCnt="0"/>
      <dgm:spPr/>
    </dgm:pt>
    <dgm:pt modelId="{8E71D0F2-6ABA-451A-8E38-8B4C3B5EF5D5}" type="pres">
      <dgm:prSet presAssocID="{606B40DE-1B67-4024-A0EA-85CA1C7E163C}" presName="parTx" presStyleLbl="revTx" presStyleIdx="0" presStyleCnt="5">
        <dgm:presLayoutVars>
          <dgm:chMax val="0"/>
          <dgm:chPref val="0"/>
        </dgm:presLayoutVars>
      </dgm:prSet>
      <dgm:spPr/>
    </dgm:pt>
    <dgm:pt modelId="{3A8EE871-ECE8-4D69-B212-E1272B9BB5DE}" type="pres">
      <dgm:prSet presAssocID="{40964978-21E1-4005-9411-8F12B45E7A99}" presName="sibTrans" presStyleCnt="0"/>
      <dgm:spPr/>
    </dgm:pt>
    <dgm:pt modelId="{8F52DD57-9049-4DD8-B134-1396CF4E9075}" type="pres">
      <dgm:prSet presAssocID="{13EA196D-228F-42D5-A4F0-EE8527500A0E}" presName="compNode" presStyleCnt="0"/>
      <dgm:spPr/>
    </dgm:pt>
    <dgm:pt modelId="{955F8163-BDAE-4E13-9F03-FEA93A050977}" type="pres">
      <dgm:prSet presAssocID="{13EA196D-228F-42D5-A4F0-EE8527500A0E}" presName="bgRect" presStyleLbl="bgShp" presStyleIdx="1" presStyleCnt="5"/>
      <dgm:spPr/>
    </dgm:pt>
    <dgm:pt modelId="{B8895FBE-78CB-4D6A-B974-F1885C9D0408}" type="pres">
      <dgm:prSet presAssocID="{13EA196D-228F-42D5-A4F0-EE8527500A0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50CE3197-4E41-45E7-8AFD-F3560F642270}" type="pres">
      <dgm:prSet presAssocID="{13EA196D-228F-42D5-A4F0-EE8527500A0E}" presName="spaceRect" presStyleCnt="0"/>
      <dgm:spPr/>
    </dgm:pt>
    <dgm:pt modelId="{C7D692AA-0966-45FF-90E4-DA1C296FF6C2}" type="pres">
      <dgm:prSet presAssocID="{13EA196D-228F-42D5-A4F0-EE8527500A0E}" presName="parTx" presStyleLbl="revTx" presStyleIdx="1" presStyleCnt="5">
        <dgm:presLayoutVars>
          <dgm:chMax val="0"/>
          <dgm:chPref val="0"/>
        </dgm:presLayoutVars>
      </dgm:prSet>
      <dgm:spPr/>
    </dgm:pt>
    <dgm:pt modelId="{A5168C14-D0A5-465F-A33A-C820DF4BF1A6}" type="pres">
      <dgm:prSet presAssocID="{CCE201AF-A422-417C-AC5B-69E8AEFA2B2B}" presName="sibTrans" presStyleCnt="0"/>
      <dgm:spPr/>
    </dgm:pt>
    <dgm:pt modelId="{1FE39BD9-AB03-4568-8ADB-CA9E87BD2076}" type="pres">
      <dgm:prSet presAssocID="{6624A94D-FD9F-43CF-8A17-ECCB2B4E3449}" presName="compNode" presStyleCnt="0"/>
      <dgm:spPr/>
    </dgm:pt>
    <dgm:pt modelId="{3D2F4CC0-DD2A-4B79-9DC4-65DE5E7CA92F}" type="pres">
      <dgm:prSet presAssocID="{6624A94D-FD9F-43CF-8A17-ECCB2B4E3449}" presName="bgRect" presStyleLbl="bgShp" presStyleIdx="2" presStyleCnt="5"/>
      <dgm:spPr/>
    </dgm:pt>
    <dgm:pt modelId="{1C42D64D-75C6-4E31-AD3E-0B8E19D6B069}" type="pres">
      <dgm:prSet presAssocID="{6624A94D-FD9F-43CF-8A17-ECCB2B4E34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7E6F8565-A145-45C2-B069-22303D08074E}" type="pres">
      <dgm:prSet presAssocID="{6624A94D-FD9F-43CF-8A17-ECCB2B4E3449}" presName="spaceRect" presStyleCnt="0"/>
      <dgm:spPr/>
    </dgm:pt>
    <dgm:pt modelId="{5C9ECB35-DAC2-47AA-9C4B-9462994D4E56}" type="pres">
      <dgm:prSet presAssocID="{6624A94D-FD9F-43CF-8A17-ECCB2B4E3449}" presName="parTx" presStyleLbl="revTx" presStyleIdx="2" presStyleCnt="5">
        <dgm:presLayoutVars>
          <dgm:chMax val="0"/>
          <dgm:chPref val="0"/>
        </dgm:presLayoutVars>
      </dgm:prSet>
      <dgm:spPr/>
    </dgm:pt>
    <dgm:pt modelId="{31351A18-753D-4020-A228-DFE5D2B8DEC8}" type="pres">
      <dgm:prSet presAssocID="{6D968D91-46EE-44C8-BE05-6808AD8ED76A}" presName="sibTrans" presStyleCnt="0"/>
      <dgm:spPr/>
    </dgm:pt>
    <dgm:pt modelId="{72D43ADF-DE90-41B3-8F20-0EA9A34B2279}" type="pres">
      <dgm:prSet presAssocID="{49427975-3529-4EAF-9E78-DFCD8C1B4F56}" presName="compNode" presStyleCnt="0"/>
      <dgm:spPr/>
    </dgm:pt>
    <dgm:pt modelId="{D441F33B-B3DE-4D6A-835D-2E7E9AF38CDE}" type="pres">
      <dgm:prSet presAssocID="{49427975-3529-4EAF-9E78-DFCD8C1B4F56}" presName="bgRect" presStyleLbl="bgShp" presStyleIdx="3" presStyleCnt="5"/>
      <dgm:spPr/>
    </dgm:pt>
    <dgm:pt modelId="{3795E6AE-051D-43B8-AE85-436D14BEFE70}" type="pres">
      <dgm:prSet presAssocID="{49427975-3529-4EAF-9E78-DFCD8C1B4F56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9FA42E2A-F0C1-4D7F-9589-DE1FF102567A}" type="pres">
      <dgm:prSet presAssocID="{49427975-3529-4EAF-9E78-DFCD8C1B4F56}" presName="spaceRect" presStyleCnt="0"/>
      <dgm:spPr/>
    </dgm:pt>
    <dgm:pt modelId="{42CCA826-CD3C-42ED-B2A2-292F862A7681}" type="pres">
      <dgm:prSet presAssocID="{49427975-3529-4EAF-9E78-DFCD8C1B4F56}" presName="parTx" presStyleLbl="revTx" presStyleIdx="3" presStyleCnt="5">
        <dgm:presLayoutVars>
          <dgm:chMax val="0"/>
          <dgm:chPref val="0"/>
        </dgm:presLayoutVars>
      </dgm:prSet>
      <dgm:spPr/>
    </dgm:pt>
    <dgm:pt modelId="{67B2CED9-1CBB-41D9-BAE1-A83150AF6607}" type="pres">
      <dgm:prSet presAssocID="{76D137CC-D90E-4DD7-9748-8417362A4425}" presName="sibTrans" presStyleCnt="0"/>
      <dgm:spPr/>
    </dgm:pt>
    <dgm:pt modelId="{42AA6827-6393-4CE3-BF69-5531A5E89044}" type="pres">
      <dgm:prSet presAssocID="{63ECDC00-963C-4EF9-9426-638E3D38BF11}" presName="compNode" presStyleCnt="0"/>
      <dgm:spPr/>
    </dgm:pt>
    <dgm:pt modelId="{97AACDDF-B131-4CD0-87EB-F451FACB7B84}" type="pres">
      <dgm:prSet presAssocID="{63ECDC00-963C-4EF9-9426-638E3D38BF11}" presName="bgRect" presStyleLbl="bgShp" presStyleIdx="4" presStyleCnt="5"/>
      <dgm:spPr/>
    </dgm:pt>
    <dgm:pt modelId="{9D126860-F72F-4801-9CCD-9BBE65DCE4DA}" type="pres">
      <dgm:prSet presAssocID="{63ECDC00-963C-4EF9-9426-638E3D38BF1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A1AAEE66-E965-4F4A-A32C-35BE8D64C7E7}" type="pres">
      <dgm:prSet presAssocID="{63ECDC00-963C-4EF9-9426-638E3D38BF11}" presName="spaceRect" presStyleCnt="0"/>
      <dgm:spPr/>
    </dgm:pt>
    <dgm:pt modelId="{58497410-92A5-43F5-8151-232CA6F20B67}" type="pres">
      <dgm:prSet presAssocID="{63ECDC00-963C-4EF9-9426-638E3D38BF1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788D81A-A5DE-44DB-8185-FE6105D9E40A}" srcId="{0C53A5B1-E715-4969-BB9D-9B21611F6670}" destId="{606B40DE-1B67-4024-A0EA-85CA1C7E163C}" srcOrd="0" destOrd="0" parTransId="{FB167AC6-8A81-4ACB-8055-B59044E61740}" sibTransId="{40964978-21E1-4005-9411-8F12B45E7A99}"/>
    <dgm:cxn modelId="{553F155C-A344-44E7-B10E-4DE509E00557}" type="presOf" srcId="{606B40DE-1B67-4024-A0EA-85CA1C7E163C}" destId="{8E71D0F2-6ABA-451A-8E38-8B4C3B5EF5D5}" srcOrd="0" destOrd="0" presId="urn:microsoft.com/office/officeart/2018/2/layout/IconVerticalSolidList"/>
    <dgm:cxn modelId="{D1567B60-8E29-41D4-A704-09A3176A04B1}" type="presOf" srcId="{6624A94D-FD9F-43CF-8A17-ECCB2B4E3449}" destId="{5C9ECB35-DAC2-47AA-9C4B-9462994D4E56}" srcOrd="0" destOrd="0" presId="urn:microsoft.com/office/officeart/2018/2/layout/IconVerticalSolidList"/>
    <dgm:cxn modelId="{C57D5E56-F2D3-43D9-9874-D4C6AB706B7D}" type="presOf" srcId="{63ECDC00-963C-4EF9-9426-638E3D38BF11}" destId="{58497410-92A5-43F5-8151-232CA6F20B67}" srcOrd="0" destOrd="0" presId="urn:microsoft.com/office/officeart/2018/2/layout/IconVerticalSolidList"/>
    <dgm:cxn modelId="{EF20147E-2456-4D17-9B22-81C61F832D07}" srcId="{0C53A5B1-E715-4969-BB9D-9B21611F6670}" destId="{13EA196D-228F-42D5-A4F0-EE8527500A0E}" srcOrd="1" destOrd="0" parTransId="{5A934249-64A7-4946-AFB8-D3229393726C}" sibTransId="{CCE201AF-A422-417C-AC5B-69E8AEFA2B2B}"/>
    <dgm:cxn modelId="{BE6D5FB2-AF01-4D43-9DA1-6CF17C2E09B8}" type="presOf" srcId="{0C53A5B1-E715-4969-BB9D-9B21611F6670}" destId="{DD36B1D4-830C-4190-AB41-322DA82DD82D}" srcOrd="0" destOrd="0" presId="urn:microsoft.com/office/officeart/2018/2/layout/IconVerticalSolidList"/>
    <dgm:cxn modelId="{C1F496B3-4738-4978-8684-0DF73F72D2B2}" type="presOf" srcId="{13EA196D-228F-42D5-A4F0-EE8527500A0E}" destId="{C7D692AA-0966-45FF-90E4-DA1C296FF6C2}" srcOrd="0" destOrd="0" presId="urn:microsoft.com/office/officeart/2018/2/layout/IconVerticalSolidList"/>
    <dgm:cxn modelId="{219A71BE-7BA0-460B-974D-ECCB0FA5E0C8}" srcId="{0C53A5B1-E715-4969-BB9D-9B21611F6670}" destId="{6624A94D-FD9F-43CF-8A17-ECCB2B4E3449}" srcOrd="2" destOrd="0" parTransId="{019BC674-EDC0-40FD-9962-678189372F38}" sibTransId="{6D968D91-46EE-44C8-BE05-6808AD8ED76A}"/>
    <dgm:cxn modelId="{9817B2C1-4EFF-4CE8-B4D8-5C6DADC383BB}" type="presOf" srcId="{49427975-3529-4EAF-9E78-DFCD8C1B4F56}" destId="{42CCA826-CD3C-42ED-B2A2-292F862A7681}" srcOrd="0" destOrd="0" presId="urn:microsoft.com/office/officeart/2018/2/layout/IconVerticalSolidList"/>
    <dgm:cxn modelId="{EB93AFD0-B37E-4914-B48D-D3B6436FEC26}" srcId="{0C53A5B1-E715-4969-BB9D-9B21611F6670}" destId="{63ECDC00-963C-4EF9-9426-638E3D38BF11}" srcOrd="4" destOrd="0" parTransId="{2020E16D-B5CE-4E9F-9071-99B09B9EAEFD}" sibTransId="{2F272006-B53E-411E-993E-59FC59F52FC8}"/>
    <dgm:cxn modelId="{954EFAED-AD07-44FE-AFC4-891848CB2464}" srcId="{0C53A5B1-E715-4969-BB9D-9B21611F6670}" destId="{49427975-3529-4EAF-9E78-DFCD8C1B4F56}" srcOrd="3" destOrd="0" parTransId="{B5C7FA7A-BC53-4563-9428-7FA2025117F3}" sibTransId="{76D137CC-D90E-4DD7-9748-8417362A4425}"/>
    <dgm:cxn modelId="{A4387B44-C590-48B4-BE0C-715570550789}" type="presParOf" srcId="{DD36B1D4-830C-4190-AB41-322DA82DD82D}" destId="{E743D453-52E9-4769-9FA9-C6ED9372355B}" srcOrd="0" destOrd="0" presId="urn:microsoft.com/office/officeart/2018/2/layout/IconVerticalSolidList"/>
    <dgm:cxn modelId="{7A375B95-8089-44F1-962E-C8C99B7D9831}" type="presParOf" srcId="{E743D453-52E9-4769-9FA9-C6ED9372355B}" destId="{DCD9EFD7-6EAE-4A97-9500-BAB787665F14}" srcOrd="0" destOrd="0" presId="urn:microsoft.com/office/officeart/2018/2/layout/IconVerticalSolidList"/>
    <dgm:cxn modelId="{FFFD0847-0378-4258-9030-758F00A085BD}" type="presParOf" srcId="{E743D453-52E9-4769-9FA9-C6ED9372355B}" destId="{B8DBFF9E-66E5-4F1E-8EBD-6284BF0635F4}" srcOrd="1" destOrd="0" presId="urn:microsoft.com/office/officeart/2018/2/layout/IconVerticalSolidList"/>
    <dgm:cxn modelId="{9EA334EC-6963-48F3-9544-55AFC62E7DEC}" type="presParOf" srcId="{E743D453-52E9-4769-9FA9-C6ED9372355B}" destId="{BAC0E180-BB5E-49E0-871E-B258043805AD}" srcOrd="2" destOrd="0" presId="urn:microsoft.com/office/officeart/2018/2/layout/IconVerticalSolidList"/>
    <dgm:cxn modelId="{EC38A752-F284-4714-8691-F9502E12219D}" type="presParOf" srcId="{E743D453-52E9-4769-9FA9-C6ED9372355B}" destId="{8E71D0F2-6ABA-451A-8E38-8B4C3B5EF5D5}" srcOrd="3" destOrd="0" presId="urn:microsoft.com/office/officeart/2018/2/layout/IconVerticalSolidList"/>
    <dgm:cxn modelId="{7F342702-BF33-4DE1-99A7-682BDCD42A6F}" type="presParOf" srcId="{DD36B1D4-830C-4190-AB41-322DA82DD82D}" destId="{3A8EE871-ECE8-4D69-B212-E1272B9BB5DE}" srcOrd="1" destOrd="0" presId="urn:microsoft.com/office/officeart/2018/2/layout/IconVerticalSolidList"/>
    <dgm:cxn modelId="{17D7FD67-8F65-467D-8739-43C38716DEE9}" type="presParOf" srcId="{DD36B1D4-830C-4190-AB41-322DA82DD82D}" destId="{8F52DD57-9049-4DD8-B134-1396CF4E9075}" srcOrd="2" destOrd="0" presId="urn:microsoft.com/office/officeart/2018/2/layout/IconVerticalSolidList"/>
    <dgm:cxn modelId="{AC5A603F-734F-4A21-A6B0-8653FFB12966}" type="presParOf" srcId="{8F52DD57-9049-4DD8-B134-1396CF4E9075}" destId="{955F8163-BDAE-4E13-9F03-FEA93A050977}" srcOrd="0" destOrd="0" presId="urn:microsoft.com/office/officeart/2018/2/layout/IconVerticalSolidList"/>
    <dgm:cxn modelId="{2E69C337-E40C-4C4C-A1CB-3895EA1BD585}" type="presParOf" srcId="{8F52DD57-9049-4DD8-B134-1396CF4E9075}" destId="{B8895FBE-78CB-4D6A-B974-F1885C9D0408}" srcOrd="1" destOrd="0" presId="urn:microsoft.com/office/officeart/2018/2/layout/IconVerticalSolidList"/>
    <dgm:cxn modelId="{F746C3B5-6FF8-4393-AE49-452B3CF7777B}" type="presParOf" srcId="{8F52DD57-9049-4DD8-B134-1396CF4E9075}" destId="{50CE3197-4E41-45E7-8AFD-F3560F642270}" srcOrd="2" destOrd="0" presId="urn:microsoft.com/office/officeart/2018/2/layout/IconVerticalSolidList"/>
    <dgm:cxn modelId="{54BB32FD-6AA7-48B6-9F45-3719DA6D9F39}" type="presParOf" srcId="{8F52DD57-9049-4DD8-B134-1396CF4E9075}" destId="{C7D692AA-0966-45FF-90E4-DA1C296FF6C2}" srcOrd="3" destOrd="0" presId="urn:microsoft.com/office/officeart/2018/2/layout/IconVerticalSolidList"/>
    <dgm:cxn modelId="{330D7AED-EBA9-477A-BD8B-F35A12353E26}" type="presParOf" srcId="{DD36B1D4-830C-4190-AB41-322DA82DD82D}" destId="{A5168C14-D0A5-465F-A33A-C820DF4BF1A6}" srcOrd="3" destOrd="0" presId="urn:microsoft.com/office/officeart/2018/2/layout/IconVerticalSolidList"/>
    <dgm:cxn modelId="{34DBB802-420C-4E1B-A54E-FB2422F168A8}" type="presParOf" srcId="{DD36B1D4-830C-4190-AB41-322DA82DD82D}" destId="{1FE39BD9-AB03-4568-8ADB-CA9E87BD2076}" srcOrd="4" destOrd="0" presId="urn:microsoft.com/office/officeart/2018/2/layout/IconVerticalSolidList"/>
    <dgm:cxn modelId="{0364765B-58EC-4193-BA5C-2A420DDE82AB}" type="presParOf" srcId="{1FE39BD9-AB03-4568-8ADB-CA9E87BD2076}" destId="{3D2F4CC0-DD2A-4B79-9DC4-65DE5E7CA92F}" srcOrd="0" destOrd="0" presId="urn:microsoft.com/office/officeart/2018/2/layout/IconVerticalSolidList"/>
    <dgm:cxn modelId="{1C6A949A-24CF-4D52-AD3E-0E6F2747742F}" type="presParOf" srcId="{1FE39BD9-AB03-4568-8ADB-CA9E87BD2076}" destId="{1C42D64D-75C6-4E31-AD3E-0B8E19D6B069}" srcOrd="1" destOrd="0" presId="urn:microsoft.com/office/officeart/2018/2/layout/IconVerticalSolidList"/>
    <dgm:cxn modelId="{50951846-9289-4F09-BBCD-779B94EEF279}" type="presParOf" srcId="{1FE39BD9-AB03-4568-8ADB-CA9E87BD2076}" destId="{7E6F8565-A145-45C2-B069-22303D08074E}" srcOrd="2" destOrd="0" presId="urn:microsoft.com/office/officeart/2018/2/layout/IconVerticalSolidList"/>
    <dgm:cxn modelId="{22B4D014-554D-413C-A3FD-23F90E013E15}" type="presParOf" srcId="{1FE39BD9-AB03-4568-8ADB-CA9E87BD2076}" destId="{5C9ECB35-DAC2-47AA-9C4B-9462994D4E56}" srcOrd="3" destOrd="0" presId="urn:microsoft.com/office/officeart/2018/2/layout/IconVerticalSolidList"/>
    <dgm:cxn modelId="{F57CBA2E-8A25-400E-841B-6BEA7057766B}" type="presParOf" srcId="{DD36B1D4-830C-4190-AB41-322DA82DD82D}" destId="{31351A18-753D-4020-A228-DFE5D2B8DEC8}" srcOrd="5" destOrd="0" presId="urn:microsoft.com/office/officeart/2018/2/layout/IconVerticalSolidList"/>
    <dgm:cxn modelId="{8B076AFD-C421-4C75-AA3C-89FD893ABF2D}" type="presParOf" srcId="{DD36B1D4-830C-4190-AB41-322DA82DD82D}" destId="{72D43ADF-DE90-41B3-8F20-0EA9A34B2279}" srcOrd="6" destOrd="0" presId="urn:microsoft.com/office/officeart/2018/2/layout/IconVerticalSolidList"/>
    <dgm:cxn modelId="{EF50A10D-44C4-4CC1-8A78-645201A1738D}" type="presParOf" srcId="{72D43ADF-DE90-41B3-8F20-0EA9A34B2279}" destId="{D441F33B-B3DE-4D6A-835D-2E7E9AF38CDE}" srcOrd="0" destOrd="0" presId="urn:microsoft.com/office/officeart/2018/2/layout/IconVerticalSolidList"/>
    <dgm:cxn modelId="{86FBB647-1551-4E71-8E10-9B4BC78DECBF}" type="presParOf" srcId="{72D43ADF-DE90-41B3-8F20-0EA9A34B2279}" destId="{3795E6AE-051D-43B8-AE85-436D14BEFE70}" srcOrd="1" destOrd="0" presId="urn:microsoft.com/office/officeart/2018/2/layout/IconVerticalSolidList"/>
    <dgm:cxn modelId="{95CB7517-7104-4E81-AB33-1C43D378B3EF}" type="presParOf" srcId="{72D43ADF-DE90-41B3-8F20-0EA9A34B2279}" destId="{9FA42E2A-F0C1-4D7F-9589-DE1FF102567A}" srcOrd="2" destOrd="0" presId="urn:microsoft.com/office/officeart/2018/2/layout/IconVerticalSolidList"/>
    <dgm:cxn modelId="{FD435384-8524-4ECA-95F3-6E69862949FC}" type="presParOf" srcId="{72D43ADF-DE90-41B3-8F20-0EA9A34B2279}" destId="{42CCA826-CD3C-42ED-B2A2-292F862A7681}" srcOrd="3" destOrd="0" presId="urn:microsoft.com/office/officeart/2018/2/layout/IconVerticalSolidList"/>
    <dgm:cxn modelId="{2D472496-C708-4F48-97E8-9907EE80308B}" type="presParOf" srcId="{DD36B1D4-830C-4190-AB41-322DA82DD82D}" destId="{67B2CED9-1CBB-41D9-BAE1-A83150AF6607}" srcOrd="7" destOrd="0" presId="urn:microsoft.com/office/officeart/2018/2/layout/IconVerticalSolidList"/>
    <dgm:cxn modelId="{6D2338BF-3A00-45B3-8B4A-7CCEDCAFD7BD}" type="presParOf" srcId="{DD36B1D4-830C-4190-AB41-322DA82DD82D}" destId="{42AA6827-6393-4CE3-BF69-5531A5E89044}" srcOrd="8" destOrd="0" presId="urn:microsoft.com/office/officeart/2018/2/layout/IconVerticalSolidList"/>
    <dgm:cxn modelId="{F4A979C7-7418-42E4-AF1D-650E05D87E43}" type="presParOf" srcId="{42AA6827-6393-4CE3-BF69-5531A5E89044}" destId="{97AACDDF-B131-4CD0-87EB-F451FACB7B84}" srcOrd="0" destOrd="0" presId="urn:microsoft.com/office/officeart/2018/2/layout/IconVerticalSolidList"/>
    <dgm:cxn modelId="{70AF2D38-CFC7-4A2F-97C4-B4D0481307AC}" type="presParOf" srcId="{42AA6827-6393-4CE3-BF69-5531A5E89044}" destId="{9D126860-F72F-4801-9CCD-9BBE65DCE4DA}" srcOrd="1" destOrd="0" presId="urn:microsoft.com/office/officeart/2018/2/layout/IconVerticalSolidList"/>
    <dgm:cxn modelId="{F7BAEB8D-8729-4025-8051-9093B9810A9E}" type="presParOf" srcId="{42AA6827-6393-4CE3-BF69-5531A5E89044}" destId="{A1AAEE66-E965-4F4A-A32C-35BE8D64C7E7}" srcOrd="2" destOrd="0" presId="urn:microsoft.com/office/officeart/2018/2/layout/IconVerticalSolidList"/>
    <dgm:cxn modelId="{48652A85-6167-48F1-9EFF-0A902A9DE88E}" type="presParOf" srcId="{42AA6827-6393-4CE3-BF69-5531A5E89044}" destId="{58497410-92A5-43F5-8151-232CA6F20B6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3DD52-5D74-4935-B1CA-7399728FBB93}">
      <dsp:nvSpPr>
        <dsp:cNvPr id="0" name=""/>
        <dsp:cNvSpPr/>
      </dsp:nvSpPr>
      <dsp:spPr>
        <a:xfrm>
          <a:off x="0" y="4170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DD749-6080-40ED-A6CF-01301A6E518E}">
      <dsp:nvSpPr>
        <dsp:cNvPr id="0" name=""/>
        <dsp:cNvSpPr/>
      </dsp:nvSpPr>
      <dsp:spPr>
        <a:xfrm>
          <a:off x="268742" y="204061"/>
          <a:ext cx="488622" cy="488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3C36D-8D8C-4430-8F5D-3F384B8FDAE2}">
      <dsp:nvSpPr>
        <dsp:cNvPr id="0" name=""/>
        <dsp:cNvSpPr/>
      </dsp:nvSpPr>
      <dsp:spPr>
        <a:xfrm>
          <a:off x="1026106" y="4170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Emergencies begin and end locally</a:t>
          </a:r>
        </a:p>
      </dsp:txBody>
      <dsp:txXfrm>
        <a:off x="1026106" y="4170"/>
        <a:ext cx="5625146" cy="888403"/>
      </dsp:txXfrm>
    </dsp:sp>
    <dsp:sp modelId="{9895FAEA-F4D5-4FDB-A57F-2547E0387A2C}">
      <dsp:nvSpPr>
        <dsp:cNvPr id="0" name=""/>
        <dsp:cNvSpPr/>
      </dsp:nvSpPr>
      <dsp:spPr>
        <a:xfrm>
          <a:off x="0" y="1114675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1492D-B958-479B-8D0B-196B9FAED56F}">
      <dsp:nvSpPr>
        <dsp:cNvPr id="0" name=""/>
        <dsp:cNvSpPr/>
      </dsp:nvSpPr>
      <dsp:spPr>
        <a:xfrm>
          <a:off x="268742" y="1314566"/>
          <a:ext cx="488622" cy="4886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787633-644C-4A84-96DF-431169B56715}">
      <dsp:nvSpPr>
        <dsp:cNvPr id="0" name=""/>
        <dsp:cNvSpPr/>
      </dsp:nvSpPr>
      <dsp:spPr>
        <a:xfrm>
          <a:off x="1026106" y="1114675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Residents expect coordinated government response</a:t>
          </a:r>
        </a:p>
      </dsp:txBody>
      <dsp:txXfrm>
        <a:off x="1026106" y="1114675"/>
        <a:ext cx="5625146" cy="888403"/>
      </dsp:txXfrm>
    </dsp:sp>
    <dsp:sp modelId="{A303851B-8A4A-48DD-8133-2F0ACF185AAC}">
      <dsp:nvSpPr>
        <dsp:cNvPr id="0" name=""/>
        <dsp:cNvSpPr/>
      </dsp:nvSpPr>
      <dsp:spPr>
        <a:xfrm>
          <a:off x="0" y="2225180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845960-9A6A-4A08-B57A-AA9E45B56D20}">
      <dsp:nvSpPr>
        <dsp:cNvPr id="0" name=""/>
        <dsp:cNvSpPr/>
      </dsp:nvSpPr>
      <dsp:spPr>
        <a:xfrm>
          <a:off x="268742" y="2425070"/>
          <a:ext cx="488622" cy="4886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79FFA9-0F00-44CD-ADDC-F30C7ECFD1B3}">
      <dsp:nvSpPr>
        <dsp:cNvPr id="0" name=""/>
        <dsp:cNvSpPr/>
      </dsp:nvSpPr>
      <dsp:spPr>
        <a:xfrm>
          <a:off x="1026106" y="2225180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Preparedness decisions shape recovery outcomes</a:t>
          </a:r>
        </a:p>
      </dsp:txBody>
      <dsp:txXfrm>
        <a:off x="1026106" y="2225180"/>
        <a:ext cx="5625146" cy="888403"/>
      </dsp:txXfrm>
    </dsp:sp>
    <dsp:sp modelId="{2D92C8C0-3687-41F0-96C5-15BE8D9F6A6D}">
      <dsp:nvSpPr>
        <dsp:cNvPr id="0" name=""/>
        <dsp:cNvSpPr/>
      </dsp:nvSpPr>
      <dsp:spPr>
        <a:xfrm>
          <a:off x="0" y="3335684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EFB664-61D6-42DA-9F0D-403CED228A34}">
      <dsp:nvSpPr>
        <dsp:cNvPr id="0" name=""/>
        <dsp:cNvSpPr/>
      </dsp:nvSpPr>
      <dsp:spPr>
        <a:xfrm>
          <a:off x="268742" y="3535575"/>
          <a:ext cx="488622" cy="4886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6E153A-23F6-4232-8A90-FE4FD03BF1AB}">
      <dsp:nvSpPr>
        <dsp:cNvPr id="0" name=""/>
        <dsp:cNvSpPr/>
      </dsp:nvSpPr>
      <dsp:spPr>
        <a:xfrm>
          <a:off x="1026106" y="3335684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Emergency management is both operational and policy-driven</a:t>
          </a:r>
        </a:p>
      </dsp:txBody>
      <dsp:txXfrm>
        <a:off x="1026106" y="3335684"/>
        <a:ext cx="5625146" cy="888403"/>
      </dsp:txXfrm>
    </dsp:sp>
    <dsp:sp modelId="{8A00D035-B00A-49F3-9578-E353722456FF}">
      <dsp:nvSpPr>
        <dsp:cNvPr id="0" name=""/>
        <dsp:cNvSpPr/>
      </dsp:nvSpPr>
      <dsp:spPr>
        <a:xfrm>
          <a:off x="0" y="4446189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AD6738-46B1-4DA4-A912-5A015AF9276E}">
      <dsp:nvSpPr>
        <dsp:cNvPr id="0" name=""/>
        <dsp:cNvSpPr/>
      </dsp:nvSpPr>
      <dsp:spPr>
        <a:xfrm>
          <a:off x="268742" y="4646080"/>
          <a:ext cx="488622" cy="48862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9DA62-81C8-485F-AC59-921EBC6BB9A9}">
      <dsp:nvSpPr>
        <dsp:cNvPr id="0" name=""/>
        <dsp:cNvSpPr/>
      </dsp:nvSpPr>
      <dsp:spPr>
        <a:xfrm>
          <a:off x="1026106" y="4446189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Leadership, planning, and partnerships matter before disasters occur</a:t>
          </a:r>
        </a:p>
      </dsp:txBody>
      <dsp:txXfrm>
        <a:off x="1026106" y="4446189"/>
        <a:ext cx="5625146" cy="888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12E4A-6E0D-4308-BD4E-F1F17FE32E66}">
      <dsp:nvSpPr>
        <dsp:cNvPr id="0" name=""/>
        <dsp:cNvSpPr/>
      </dsp:nvSpPr>
      <dsp:spPr>
        <a:xfrm>
          <a:off x="1035769" y="339609"/>
          <a:ext cx="4676585" cy="4676585"/>
        </a:xfrm>
        <a:prstGeom prst="pie">
          <a:avLst>
            <a:gd name="adj1" fmla="val 16200000"/>
            <a:gd name="adj2" fmla="val 1928571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Earthquakes</a:t>
          </a:r>
        </a:p>
      </dsp:txBody>
      <dsp:txXfrm>
        <a:off x="3492647" y="773863"/>
        <a:ext cx="1113472" cy="890778"/>
      </dsp:txXfrm>
    </dsp:sp>
    <dsp:sp modelId="{16DBE4F4-A9E8-4F17-8E97-1DADF4D0BF65}">
      <dsp:nvSpPr>
        <dsp:cNvPr id="0" name=""/>
        <dsp:cNvSpPr/>
      </dsp:nvSpPr>
      <dsp:spPr>
        <a:xfrm>
          <a:off x="1095897" y="414768"/>
          <a:ext cx="4676585" cy="4676585"/>
        </a:xfrm>
        <a:prstGeom prst="pie">
          <a:avLst>
            <a:gd name="adj1" fmla="val 19285716"/>
            <a:gd name="adj2" fmla="val 77142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Flooding and severe weather</a:t>
          </a:r>
        </a:p>
      </dsp:txBody>
      <dsp:txXfrm>
        <a:off x="4272078" y="2110030"/>
        <a:ext cx="1280493" cy="779430"/>
      </dsp:txXfrm>
    </dsp:sp>
    <dsp:sp modelId="{FBDB6182-56C8-42BE-A101-E7034C75B22F}">
      <dsp:nvSpPr>
        <dsp:cNvPr id="0" name=""/>
        <dsp:cNvSpPr/>
      </dsp:nvSpPr>
      <dsp:spPr>
        <a:xfrm>
          <a:off x="1074184" y="509413"/>
          <a:ext cx="4676585" cy="4676585"/>
        </a:xfrm>
        <a:prstGeom prst="pie">
          <a:avLst>
            <a:gd name="adj1" fmla="val 771428"/>
            <a:gd name="adj2" fmla="val 38571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Wildfire and smoke impacts</a:t>
          </a:r>
        </a:p>
      </dsp:txBody>
      <dsp:txXfrm>
        <a:off x="4077220" y="3279177"/>
        <a:ext cx="1113472" cy="862941"/>
      </dsp:txXfrm>
    </dsp:sp>
    <dsp:sp modelId="{7BA855A7-396D-49CD-A618-9026FA92952E}">
      <dsp:nvSpPr>
        <dsp:cNvPr id="0" name=""/>
        <dsp:cNvSpPr/>
      </dsp:nvSpPr>
      <dsp:spPr>
        <a:xfrm>
          <a:off x="987333" y="551169"/>
          <a:ext cx="4676585" cy="4676585"/>
        </a:xfrm>
        <a:prstGeom prst="pie">
          <a:avLst>
            <a:gd name="adj1" fmla="val 3857226"/>
            <a:gd name="adj2" fmla="val 694285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Extreme heat</a:t>
          </a:r>
        </a:p>
      </dsp:txBody>
      <dsp:txXfrm>
        <a:off x="2782808" y="4225629"/>
        <a:ext cx="1085635" cy="779430"/>
      </dsp:txXfrm>
    </dsp:sp>
    <dsp:sp modelId="{D9842A0D-9890-4D7C-9757-CFB05560EB18}">
      <dsp:nvSpPr>
        <dsp:cNvPr id="0" name=""/>
        <dsp:cNvSpPr/>
      </dsp:nvSpPr>
      <dsp:spPr>
        <a:xfrm>
          <a:off x="900482" y="509413"/>
          <a:ext cx="4676585" cy="4676585"/>
        </a:xfrm>
        <a:prstGeom prst="pie">
          <a:avLst>
            <a:gd name="adj1" fmla="val 6942858"/>
            <a:gd name="adj2" fmla="val 1002857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Cyber incidents</a:t>
          </a:r>
        </a:p>
      </dsp:txBody>
      <dsp:txXfrm>
        <a:off x="1460559" y="3279177"/>
        <a:ext cx="1113472" cy="862941"/>
      </dsp:txXfrm>
    </dsp:sp>
    <dsp:sp modelId="{06450C4C-E4DB-4ECE-97DD-214D6860AAAF}">
      <dsp:nvSpPr>
        <dsp:cNvPr id="0" name=""/>
        <dsp:cNvSpPr/>
      </dsp:nvSpPr>
      <dsp:spPr>
        <a:xfrm>
          <a:off x="878770" y="414768"/>
          <a:ext cx="4676585" cy="4676585"/>
        </a:xfrm>
        <a:prstGeom prst="pie">
          <a:avLst>
            <a:gd name="adj1" fmla="val 10028574"/>
            <a:gd name="adj2" fmla="val 1311428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Power and communications disruptions</a:t>
          </a:r>
        </a:p>
      </dsp:txBody>
      <dsp:txXfrm>
        <a:off x="1098680" y="2110030"/>
        <a:ext cx="1280493" cy="779430"/>
      </dsp:txXfrm>
    </dsp:sp>
    <dsp:sp modelId="{42F465A2-44E9-439D-84E0-CFCEA9C8C54B}">
      <dsp:nvSpPr>
        <dsp:cNvPr id="0" name=""/>
        <dsp:cNvSpPr/>
      </dsp:nvSpPr>
      <dsp:spPr>
        <a:xfrm>
          <a:off x="938897" y="339609"/>
          <a:ext cx="4676585" cy="4676585"/>
        </a:xfrm>
        <a:prstGeom prst="pie">
          <a:avLst>
            <a:gd name="adj1" fmla="val 13114284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Public health emergencies</a:t>
          </a:r>
        </a:p>
      </dsp:txBody>
      <dsp:txXfrm>
        <a:off x="2045132" y="773863"/>
        <a:ext cx="1113472" cy="890778"/>
      </dsp:txXfrm>
    </dsp:sp>
    <dsp:sp modelId="{54ACC2C7-AB9C-4F1E-A0D9-AE00E131C85D}">
      <dsp:nvSpPr>
        <dsp:cNvPr id="0" name=""/>
        <dsp:cNvSpPr/>
      </dsp:nvSpPr>
      <dsp:spPr>
        <a:xfrm>
          <a:off x="746033" y="50106"/>
          <a:ext cx="5255591" cy="5255591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3A5473-4335-4602-93FA-7D17BAF707B9}">
      <dsp:nvSpPr>
        <dsp:cNvPr id="0" name=""/>
        <dsp:cNvSpPr/>
      </dsp:nvSpPr>
      <dsp:spPr>
        <a:xfrm>
          <a:off x="806539" y="125598"/>
          <a:ext cx="5255591" cy="5255591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01D674-028C-4FF4-BC8A-2CC9D8002B43}">
      <dsp:nvSpPr>
        <dsp:cNvPr id="0" name=""/>
        <dsp:cNvSpPr/>
      </dsp:nvSpPr>
      <dsp:spPr>
        <a:xfrm>
          <a:off x="784749" y="220024"/>
          <a:ext cx="5255591" cy="5255591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29D73-AB69-40A5-B05F-BC6F7C7A7BC9}">
      <dsp:nvSpPr>
        <dsp:cNvPr id="0" name=""/>
        <dsp:cNvSpPr/>
      </dsp:nvSpPr>
      <dsp:spPr>
        <a:xfrm>
          <a:off x="697830" y="261543"/>
          <a:ext cx="5255591" cy="5255591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72940C-3F8E-43C6-A3EF-D08B07CFA5A4}">
      <dsp:nvSpPr>
        <dsp:cNvPr id="0" name=""/>
        <dsp:cNvSpPr/>
      </dsp:nvSpPr>
      <dsp:spPr>
        <a:xfrm>
          <a:off x="610911" y="220024"/>
          <a:ext cx="5255591" cy="5255591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58CC2-D517-4CEB-822E-94B964AF70DC}">
      <dsp:nvSpPr>
        <dsp:cNvPr id="0" name=""/>
        <dsp:cNvSpPr/>
      </dsp:nvSpPr>
      <dsp:spPr>
        <a:xfrm>
          <a:off x="589122" y="125598"/>
          <a:ext cx="5255591" cy="5255591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4F2AE-56A9-4859-AB68-23F145FCC627}">
      <dsp:nvSpPr>
        <dsp:cNvPr id="0" name=""/>
        <dsp:cNvSpPr/>
      </dsp:nvSpPr>
      <dsp:spPr>
        <a:xfrm>
          <a:off x="649627" y="50106"/>
          <a:ext cx="5255591" cy="5255591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13C00-229C-4A20-B9F4-7F4475695C01}">
      <dsp:nvSpPr>
        <dsp:cNvPr id="0" name=""/>
        <dsp:cNvSpPr/>
      </dsp:nvSpPr>
      <dsp:spPr>
        <a:xfrm>
          <a:off x="0" y="1727"/>
          <a:ext cx="6651253" cy="7359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77B96-942A-42EE-A965-C3C86517A366}">
      <dsp:nvSpPr>
        <dsp:cNvPr id="0" name=""/>
        <dsp:cNvSpPr/>
      </dsp:nvSpPr>
      <dsp:spPr>
        <a:xfrm>
          <a:off x="222611" y="167305"/>
          <a:ext cx="404747" cy="404747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BF5AFB-96F9-4B3F-A8DA-7B12A9029B76}">
      <dsp:nvSpPr>
        <dsp:cNvPr id="0" name=""/>
        <dsp:cNvSpPr/>
      </dsp:nvSpPr>
      <dsp:spPr>
        <a:xfrm>
          <a:off x="849970" y="1727"/>
          <a:ext cx="5801282" cy="735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3" tIns="77883" rIns="77883" bIns="7788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Residents and neighborhoods</a:t>
          </a:r>
        </a:p>
      </dsp:txBody>
      <dsp:txXfrm>
        <a:off x="849970" y="1727"/>
        <a:ext cx="5801282" cy="735904"/>
      </dsp:txXfrm>
    </dsp:sp>
    <dsp:sp modelId="{CA20E949-F5E0-4CCB-8806-E84B3D4A8404}">
      <dsp:nvSpPr>
        <dsp:cNvPr id="0" name=""/>
        <dsp:cNvSpPr/>
      </dsp:nvSpPr>
      <dsp:spPr>
        <a:xfrm>
          <a:off x="0" y="921608"/>
          <a:ext cx="6651253" cy="7359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F18B64-7061-4373-BD8B-9ECFCDF2DC5F}">
      <dsp:nvSpPr>
        <dsp:cNvPr id="0" name=""/>
        <dsp:cNvSpPr/>
      </dsp:nvSpPr>
      <dsp:spPr>
        <a:xfrm>
          <a:off x="222611" y="1087186"/>
          <a:ext cx="404747" cy="404747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A4917-130A-4FDF-80A0-08485ED841BB}">
      <dsp:nvSpPr>
        <dsp:cNvPr id="0" name=""/>
        <dsp:cNvSpPr/>
      </dsp:nvSpPr>
      <dsp:spPr>
        <a:xfrm>
          <a:off x="849970" y="921608"/>
          <a:ext cx="5801282" cy="735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3" tIns="77883" rIns="77883" bIns="7788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Businesses and critical infrastructure</a:t>
          </a:r>
        </a:p>
      </dsp:txBody>
      <dsp:txXfrm>
        <a:off x="849970" y="921608"/>
        <a:ext cx="5801282" cy="735904"/>
      </dsp:txXfrm>
    </dsp:sp>
    <dsp:sp modelId="{477FC63E-32F2-4FCD-A60A-64FD5B302346}">
      <dsp:nvSpPr>
        <dsp:cNvPr id="0" name=""/>
        <dsp:cNvSpPr/>
      </dsp:nvSpPr>
      <dsp:spPr>
        <a:xfrm>
          <a:off x="0" y="1841489"/>
          <a:ext cx="6651253" cy="7359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CC63-82DB-49EA-AEA8-8C9609122377}">
      <dsp:nvSpPr>
        <dsp:cNvPr id="0" name=""/>
        <dsp:cNvSpPr/>
      </dsp:nvSpPr>
      <dsp:spPr>
        <a:xfrm>
          <a:off x="222611" y="2007067"/>
          <a:ext cx="404747" cy="4047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08BC6-5AE5-444E-ABEF-711A75CD46E9}">
      <dsp:nvSpPr>
        <dsp:cNvPr id="0" name=""/>
        <dsp:cNvSpPr/>
      </dsp:nvSpPr>
      <dsp:spPr>
        <a:xfrm>
          <a:off x="849970" y="1841489"/>
          <a:ext cx="5801282" cy="735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3" tIns="77883" rIns="77883" bIns="7788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Schools and healthcare systems</a:t>
          </a:r>
        </a:p>
      </dsp:txBody>
      <dsp:txXfrm>
        <a:off x="849970" y="1841489"/>
        <a:ext cx="5801282" cy="735904"/>
      </dsp:txXfrm>
    </dsp:sp>
    <dsp:sp modelId="{0B0B5E9D-F020-40EB-937E-5BD0845F530E}">
      <dsp:nvSpPr>
        <dsp:cNvPr id="0" name=""/>
        <dsp:cNvSpPr/>
      </dsp:nvSpPr>
      <dsp:spPr>
        <a:xfrm>
          <a:off x="0" y="2761370"/>
          <a:ext cx="6651253" cy="7359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ADE3A7-393C-4AD9-997A-DF871FC8F32F}">
      <dsp:nvSpPr>
        <dsp:cNvPr id="0" name=""/>
        <dsp:cNvSpPr/>
      </dsp:nvSpPr>
      <dsp:spPr>
        <a:xfrm>
          <a:off x="222611" y="2926948"/>
          <a:ext cx="404747" cy="4047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A1F5D1-1C41-4EC9-8B7E-D811DB113291}">
      <dsp:nvSpPr>
        <dsp:cNvPr id="0" name=""/>
        <dsp:cNvSpPr/>
      </dsp:nvSpPr>
      <dsp:spPr>
        <a:xfrm>
          <a:off x="849970" y="2761370"/>
          <a:ext cx="5801282" cy="735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3" tIns="77883" rIns="77883" bIns="7788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Community-based organizations</a:t>
          </a:r>
        </a:p>
      </dsp:txBody>
      <dsp:txXfrm>
        <a:off x="849970" y="2761370"/>
        <a:ext cx="5801282" cy="735904"/>
      </dsp:txXfrm>
    </dsp:sp>
    <dsp:sp modelId="{20AEB1A8-B80D-4480-ADC1-5D3965CF3765}">
      <dsp:nvSpPr>
        <dsp:cNvPr id="0" name=""/>
        <dsp:cNvSpPr/>
      </dsp:nvSpPr>
      <dsp:spPr>
        <a:xfrm>
          <a:off x="0" y="3681251"/>
          <a:ext cx="6651253" cy="7359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8423FC-55FA-4187-82AA-86ED16AD510A}">
      <dsp:nvSpPr>
        <dsp:cNvPr id="0" name=""/>
        <dsp:cNvSpPr/>
      </dsp:nvSpPr>
      <dsp:spPr>
        <a:xfrm>
          <a:off x="222611" y="3846829"/>
          <a:ext cx="404747" cy="40474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671681-1457-4EA6-A991-284ED4A60DC8}">
      <dsp:nvSpPr>
        <dsp:cNvPr id="0" name=""/>
        <dsp:cNvSpPr/>
      </dsp:nvSpPr>
      <dsp:spPr>
        <a:xfrm>
          <a:off x="849970" y="3681251"/>
          <a:ext cx="5801282" cy="735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3" tIns="77883" rIns="77883" bIns="7788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Utilities and special districts</a:t>
          </a:r>
        </a:p>
      </dsp:txBody>
      <dsp:txXfrm>
        <a:off x="849970" y="3681251"/>
        <a:ext cx="5801282" cy="735904"/>
      </dsp:txXfrm>
    </dsp:sp>
    <dsp:sp modelId="{6E9569DD-DB5D-47B3-8F26-4335359058D8}">
      <dsp:nvSpPr>
        <dsp:cNvPr id="0" name=""/>
        <dsp:cNvSpPr/>
      </dsp:nvSpPr>
      <dsp:spPr>
        <a:xfrm>
          <a:off x="0" y="4601132"/>
          <a:ext cx="6651253" cy="7359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8E613-1CCD-41B3-9623-6C7F55053467}">
      <dsp:nvSpPr>
        <dsp:cNvPr id="0" name=""/>
        <dsp:cNvSpPr/>
      </dsp:nvSpPr>
      <dsp:spPr>
        <a:xfrm>
          <a:off x="222611" y="4766710"/>
          <a:ext cx="404747" cy="40474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0857A-5288-4C55-BDF9-C978D88E4BA2}">
      <dsp:nvSpPr>
        <dsp:cNvPr id="0" name=""/>
        <dsp:cNvSpPr/>
      </dsp:nvSpPr>
      <dsp:spPr>
        <a:xfrm>
          <a:off x="849970" y="4601132"/>
          <a:ext cx="5801282" cy="735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3" tIns="77883" rIns="77883" bIns="7788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CERT and volunteer programs</a:t>
          </a:r>
        </a:p>
      </dsp:txBody>
      <dsp:txXfrm>
        <a:off x="849970" y="4601132"/>
        <a:ext cx="5801282" cy="7359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9EFD7-6EAE-4A97-9500-BAB787665F14}">
      <dsp:nvSpPr>
        <dsp:cNvPr id="0" name=""/>
        <dsp:cNvSpPr/>
      </dsp:nvSpPr>
      <dsp:spPr>
        <a:xfrm>
          <a:off x="0" y="4170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DBFF9E-66E5-4F1E-8EBD-6284BF0635F4}">
      <dsp:nvSpPr>
        <dsp:cNvPr id="0" name=""/>
        <dsp:cNvSpPr/>
      </dsp:nvSpPr>
      <dsp:spPr>
        <a:xfrm>
          <a:off x="268742" y="204061"/>
          <a:ext cx="488622" cy="488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1D0F2-6ABA-451A-8E38-8B4C3B5EF5D5}">
      <dsp:nvSpPr>
        <dsp:cNvPr id="0" name=""/>
        <dsp:cNvSpPr/>
      </dsp:nvSpPr>
      <dsp:spPr>
        <a:xfrm>
          <a:off x="1026106" y="4170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Internet, phones, and normal communications are disrupted</a:t>
          </a:r>
        </a:p>
      </dsp:txBody>
      <dsp:txXfrm>
        <a:off x="1026106" y="4170"/>
        <a:ext cx="5625146" cy="888403"/>
      </dsp:txXfrm>
    </dsp:sp>
    <dsp:sp modelId="{955F8163-BDAE-4E13-9F03-FEA93A050977}">
      <dsp:nvSpPr>
        <dsp:cNvPr id="0" name=""/>
        <dsp:cNvSpPr/>
      </dsp:nvSpPr>
      <dsp:spPr>
        <a:xfrm>
          <a:off x="0" y="1114675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895FBE-78CB-4D6A-B974-F1885C9D0408}">
      <dsp:nvSpPr>
        <dsp:cNvPr id="0" name=""/>
        <dsp:cNvSpPr/>
      </dsp:nvSpPr>
      <dsp:spPr>
        <a:xfrm>
          <a:off x="268742" y="1314566"/>
          <a:ext cx="488622" cy="4886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692AA-0966-45FF-90E4-DA1C296FF6C2}">
      <dsp:nvSpPr>
        <dsp:cNvPr id="0" name=""/>
        <dsp:cNvSpPr/>
      </dsp:nvSpPr>
      <dsp:spPr>
        <a:xfrm>
          <a:off x="1026106" y="1114675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How do local governments coordinate?</a:t>
          </a:r>
        </a:p>
      </dsp:txBody>
      <dsp:txXfrm>
        <a:off x="1026106" y="1114675"/>
        <a:ext cx="5625146" cy="888403"/>
      </dsp:txXfrm>
    </dsp:sp>
    <dsp:sp modelId="{3D2F4CC0-DD2A-4B79-9DC4-65DE5E7CA92F}">
      <dsp:nvSpPr>
        <dsp:cNvPr id="0" name=""/>
        <dsp:cNvSpPr/>
      </dsp:nvSpPr>
      <dsp:spPr>
        <a:xfrm>
          <a:off x="0" y="2225180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2D64D-75C6-4E31-AD3E-0B8E19D6B069}">
      <dsp:nvSpPr>
        <dsp:cNvPr id="0" name=""/>
        <dsp:cNvSpPr/>
      </dsp:nvSpPr>
      <dsp:spPr>
        <a:xfrm>
          <a:off x="268742" y="2425070"/>
          <a:ext cx="488622" cy="4886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9ECB35-DAC2-47AA-9C4B-9462994D4E56}">
      <dsp:nvSpPr>
        <dsp:cNvPr id="0" name=""/>
        <dsp:cNvSpPr/>
      </dsp:nvSpPr>
      <dsp:spPr>
        <a:xfrm>
          <a:off x="1026106" y="2225180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How is information shared with the public?</a:t>
          </a:r>
        </a:p>
      </dsp:txBody>
      <dsp:txXfrm>
        <a:off x="1026106" y="2225180"/>
        <a:ext cx="5625146" cy="888403"/>
      </dsp:txXfrm>
    </dsp:sp>
    <dsp:sp modelId="{D441F33B-B3DE-4D6A-835D-2E7E9AF38CDE}">
      <dsp:nvSpPr>
        <dsp:cNvPr id="0" name=""/>
        <dsp:cNvSpPr/>
      </dsp:nvSpPr>
      <dsp:spPr>
        <a:xfrm>
          <a:off x="0" y="3335684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5E6AE-051D-43B8-AE85-436D14BEFE70}">
      <dsp:nvSpPr>
        <dsp:cNvPr id="0" name=""/>
        <dsp:cNvSpPr/>
      </dsp:nvSpPr>
      <dsp:spPr>
        <a:xfrm>
          <a:off x="268742" y="3535575"/>
          <a:ext cx="488622" cy="4886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CA826-CD3C-42ED-B2A2-292F862A7681}">
      <dsp:nvSpPr>
        <dsp:cNvPr id="0" name=""/>
        <dsp:cNvSpPr/>
      </dsp:nvSpPr>
      <dsp:spPr>
        <a:xfrm>
          <a:off x="1026106" y="3335684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How do elected officials receive updates?</a:t>
          </a:r>
        </a:p>
      </dsp:txBody>
      <dsp:txXfrm>
        <a:off x="1026106" y="3335684"/>
        <a:ext cx="5625146" cy="888403"/>
      </dsp:txXfrm>
    </dsp:sp>
    <dsp:sp modelId="{97AACDDF-B131-4CD0-87EB-F451FACB7B84}">
      <dsp:nvSpPr>
        <dsp:cNvPr id="0" name=""/>
        <dsp:cNvSpPr/>
      </dsp:nvSpPr>
      <dsp:spPr>
        <a:xfrm>
          <a:off x="0" y="4446189"/>
          <a:ext cx="6651253" cy="8884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126860-F72F-4801-9CCD-9BBE65DCE4DA}">
      <dsp:nvSpPr>
        <dsp:cNvPr id="0" name=""/>
        <dsp:cNvSpPr/>
      </dsp:nvSpPr>
      <dsp:spPr>
        <a:xfrm>
          <a:off x="268742" y="4646080"/>
          <a:ext cx="488622" cy="48862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97410-92A5-43F5-8151-232CA6F20B67}">
      <dsp:nvSpPr>
        <dsp:cNvPr id="0" name=""/>
        <dsp:cNvSpPr/>
      </dsp:nvSpPr>
      <dsp:spPr>
        <a:xfrm>
          <a:off x="1026106" y="4446189"/>
          <a:ext cx="5625146" cy="888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023" tIns="94023" rIns="94023" bIns="9402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What systems are most critical to maintain?</a:t>
          </a:r>
        </a:p>
      </dsp:txBody>
      <dsp:txXfrm>
        <a:off x="1026106" y="4446189"/>
        <a:ext cx="5625146" cy="8884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214DA-B33E-47C5-B794-9708DF258DC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FEAE3-9FBE-493E-AC7C-B5AA8E382D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54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Speaker 1: governance and leadership perspective. Speaker 2: operational coordination realities.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Emphasize differences in community context without comparing jurisdictions.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Explain why regional coordination matters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Practitioner collaboration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Emergency Managers Association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Connects practitioners countywide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Shares lessons learned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Supports training and collaboration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Homeland Security Working Group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Aligns priorities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Supports capacity building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Encourages shared solutions</a:t>
            </a:r>
          </a:p>
          <a:p>
            <a:endParaRPr lang="en-US" dirty="0"/>
          </a:p>
          <a:p>
            <a:r>
              <a:rPr lang="en-US" b="1" dirty="0"/>
              <a:t>What jurisdiction emergency managers are doing</a:t>
            </a:r>
          </a:p>
          <a:p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Planning and readiness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EOC coordination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Alert and warning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Training city departments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Exercises and drills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Grants and recovery coordination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Continuity planning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Use this slide to transition naturally into audience discussion and Q&amp;A.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Every city is different, but many hazards are shared throughout the county.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Preparedness is policy, planning, and partnership.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Whole community participation matters.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Regional relationships are built before disasters.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city succeeds alone.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EAE3-9FBE-493E-AC7C-B5AA8E382D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04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13D4C-609D-67E1-FA93-3BB119D43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D71DCE-EA9F-636F-D2B5-44E369B80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E1D16-618B-3282-89AC-5CDF98335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E66A4-627E-6FF8-AB0D-5889EEDEE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8F5B5-710D-0E36-07D9-19F294A4E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97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D3C2F-8F9C-D4BB-FB67-E26246143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16A69A-E0A5-6ECE-9DC1-DB0349BD7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814E1-33BB-BB81-3E57-58FE5506D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C03F2-61B3-0BF2-DC74-95D030C0D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3703A-A656-7D59-22BA-9AA9AA84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12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C78F76-1CED-0FE6-B038-84676FAFAD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95526B-9240-4AF9-32DF-C67F6E4D7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F8A37-80C8-C521-2EF4-1122DCCDE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7FDBA-095F-EF16-D929-FD18B9DE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114C6-6871-E292-2402-FEAF7FF62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7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3198E-2645-BAAC-C35D-D3A65E2B5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5D505-9CB3-3F64-A25B-D8BD15257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D6E76-3432-9564-B566-A148D88FD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1499C-9AC4-52E0-3CA1-C7912754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BFD44-F21C-94A4-32C8-566D799F0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9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B5F38-2F74-530E-2E4B-ED4FD5FC5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05081-FC8C-14F9-C1DD-71648F164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C2395-C2CA-F56C-C564-3AF732DB6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4B0D9-E3BF-6CC9-D510-DA9F4A7A2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8786E-CF63-79DB-7CB9-E261C0FF7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08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6AA74-6A16-4831-FA16-B4676F0DB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D066D-1533-BEE5-A617-723F021ED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F8493-4F6C-CA71-CD4B-6B5153275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3F41C-DEBE-0C50-2875-0D990505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DF611-4EE7-8752-8B10-3B9A4B8A9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E6C054-9E53-D3EE-24FA-C1872979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2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4975C-CA06-EE6E-C647-6ADB4D574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9974E-F018-5A68-A9CC-2887110F6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D7D97A-404F-5553-C09B-F9406CFDC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3F75DE-379E-7830-5B20-7621024B7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91571-164B-F273-430D-3D15D06FC9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34F971-396C-0786-0BA7-A4E2533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AE18D6-4594-F185-90BA-82CEE492D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8B1A34-4BAF-E141-CBBA-A914002DF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4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07096-0412-A540-BDFE-E8DC029B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608ED5-8375-AC82-EB55-13AF28A2E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283F06-AAC4-9975-1B58-41EF2B37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AC138-55F2-081C-AD62-890393C86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5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652E80-9F8E-8FA9-52EE-AF206984A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A22235-0AE2-E9A1-199A-1B092C554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F822E-9425-FF6D-F95A-F902D219F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8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402C5-0A4F-93C3-5515-6C97E8805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5BB7A-650F-C60C-C0C4-5822B2984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2F3DB-E5C1-F7AC-24FE-244D22606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DFD28-1652-EE70-15AE-0FC2A9771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D48C8A-6006-98BC-C67E-0071164B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F6EC9-5660-64EA-33AF-514729D3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C874E-77A6-75A4-380F-00F989A8F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F09232-E0FA-92A0-432A-6F2F8F07F6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CD851-FC6A-D7FD-EB87-129B0B7B5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68E6B-4FF8-B8E6-9B76-4CBF9B3C7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2AF2B-D93A-D61C-AE8C-3E0104DB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F01E3-71FC-37FC-D363-865EC55AF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0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935A38-71E2-1AC6-C5E7-1C1CD4E05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82F8-F688-F8A2-0E7F-1919DDF90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45861-B561-85AE-EFB7-FD3B30E58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C5A2F0-2229-4129-9A52-35F127F3E2D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668B2-D5AB-9EA5-03ED-21663D1F5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62092-77FC-2288-EEB3-7CC101037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71250-B45B-4696-81C0-5ED2ADCF6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35DB090-93B5-4581-8D71-BB3839684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0DE92DF-4769-4DE9-93FD-EE312718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9619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3E9E7E-7FF0-74AA-B581-4677E8930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788894"/>
            <a:ext cx="3888526" cy="23308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700" b="1" dirty="0"/>
              <a:t>Countywide Emergency Management: Partnerships That Protect Communities</a:t>
            </a:r>
            <a:br>
              <a:rPr lang="en-US" sz="1800" b="1" dirty="0"/>
            </a:br>
            <a:br>
              <a:rPr lang="en-US" sz="1800" dirty="0"/>
            </a:br>
            <a:r>
              <a:rPr lang="en-US" sz="1800" dirty="0"/>
              <a:t>Local Readiness | Regional Coordination | Shared Resilience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7B95D1-641E-3F70-667C-D656FE530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>
            <a:normAutofit/>
          </a:bodyPr>
          <a:lstStyle/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</a:endParaRP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</a:rPr>
              <a:t>Prepared for Cities Association of Santa Clara County</a:t>
            </a:r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endParaRPr lang="en-US" sz="2000" dirty="0"/>
          </a:p>
          <a:p>
            <a:pPr marR="0" algn="l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</a:rPr>
              <a:t>Prepared by:</a:t>
            </a:r>
          </a:p>
          <a:p>
            <a:pPr marL="0" marR="0" indent="-2286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</a:rPr>
              <a:t>Ken Dueker, Palo Alto OES</a:t>
            </a:r>
          </a:p>
          <a:p>
            <a:pPr marL="0" marR="0" indent="-2286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</a:rPr>
              <a:t>Andrew Young, Gilroy OEM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CF54D8BB-C3A8-060D-285C-632DB2960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988" y="627530"/>
            <a:ext cx="2279364" cy="2809712"/>
          </a:xfrm>
          <a:prstGeom prst="rect">
            <a:avLst/>
          </a:prstGeom>
        </p:spPr>
      </p:pic>
      <p:pic>
        <p:nvPicPr>
          <p:cNvPr id="7" name="Picture 6" descr="Logo, company name&#10;&#10;AI-generated content may be incorrect.">
            <a:extLst>
              <a:ext uri="{FF2B5EF4-FFF2-40B4-BE49-F238E27FC236}">
                <a16:creationId xmlns:a16="http://schemas.microsoft.com/office/drawing/2014/main" id="{E8217D64-006B-2C8E-202C-E5F9EA522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19" y="3787091"/>
            <a:ext cx="3436435" cy="228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2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 dirty="0"/>
              <a:t>Why This Matters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020F3BC-3C50-F219-215D-19B52520B1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827853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 dirty="0"/>
              <a:t>Diverse Community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>
              <a:defRPr sz="1800"/>
            </a:pPr>
            <a:r>
              <a:rPr lang="en-US" sz="2000"/>
              <a:t>Communities differ in geography and infrastructure</a:t>
            </a:r>
          </a:p>
          <a:p>
            <a:pPr>
              <a:defRPr sz="1800"/>
            </a:pPr>
            <a:r>
              <a:rPr lang="en-US" sz="2000"/>
              <a:t>Populations have varying access and functional needs</a:t>
            </a:r>
          </a:p>
          <a:p>
            <a:pPr>
              <a:defRPr sz="1800"/>
            </a:pPr>
            <a:r>
              <a:rPr lang="en-US" sz="2000"/>
              <a:t>Cities operate with different staffing and resources</a:t>
            </a:r>
          </a:p>
          <a:p>
            <a:pPr>
              <a:defRPr sz="1800"/>
            </a:pPr>
            <a:r>
              <a:rPr lang="en-US" sz="2000"/>
              <a:t>Risks vary by built environment and community makeup</a:t>
            </a:r>
          </a:p>
          <a:p>
            <a:pPr>
              <a:defRPr sz="1800"/>
            </a:pPr>
            <a:r>
              <a:rPr lang="en-US" sz="2000"/>
              <a:t>Emergency planning must reflect local conditions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1905000"/>
            <a:ext cx="4536800" cy="3141047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95427"/>
            <a:ext cx="3733800" cy="4024310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 dirty="0"/>
              <a:t>Shared Hazards and Emerging Risks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47F3795D-9D8A-3C96-193A-5D8BB67C90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825420"/>
              </p:ext>
            </p:extLst>
          </p:nvPr>
        </p:nvGraphicFramePr>
        <p:xfrm>
          <a:off x="4702547" y="609600"/>
          <a:ext cx="6651253" cy="556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339EE9-5436-4860-BBFC-7CD7C90D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770EBD-5B77-46EC-BF58-EF27ACD6B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0"/>
            <a:ext cx="7537705" cy="6858000"/>
          </a:xfrm>
          <a:custGeom>
            <a:avLst/>
            <a:gdLst>
              <a:gd name="connsiteX0" fmla="*/ 1008599 w 7299977"/>
              <a:gd name="connsiteY0" fmla="*/ 0 h 6858000"/>
              <a:gd name="connsiteX1" fmla="*/ 4420653 w 7299977"/>
              <a:gd name="connsiteY1" fmla="*/ 0 h 6858000"/>
              <a:gd name="connsiteX2" fmla="*/ 5511704 w 7299977"/>
              <a:gd name="connsiteY2" fmla="*/ 0 h 6858000"/>
              <a:gd name="connsiteX3" fmla="*/ 7299977 w 7299977"/>
              <a:gd name="connsiteY3" fmla="*/ 0 h 6858000"/>
              <a:gd name="connsiteX4" fmla="*/ 7299977 w 7299977"/>
              <a:gd name="connsiteY4" fmla="*/ 6858000 h 6858000"/>
              <a:gd name="connsiteX5" fmla="*/ 5511704 w 7299977"/>
              <a:gd name="connsiteY5" fmla="*/ 6858000 h 6858000"/>
              <a:gd name="connsiteX6" fmla="*/ 4420653 w 7299977"/>
              <a:gd name="connsiteY6" fmla="*/ 6858000 h 6858000"/>
              <a:gd name="connsiteX7" fmla="*/ 1592997 w 7299977"/>
              <a:gd name="connsiteY7" fmla="*/ 6858000 h 6858000"/>
              <a:gd name="connsiteX8" fmla="*/ 1232473 w 7299977"/>
              <a:gd name="connsiteY8" fmla="*/ 6658805 h 6858000"/>
              <a:gd name="connsiteX9" fmla="*/ 1075471 w 7299977"/>
              <a:gd name="connsiteY9" fmla="*/ 6431153 h 6858000"/>
              <a:gd name="connsiteX10" fmla="*/ 1020229 w 7299977"/>
              <a:gd name="connsiteY10" fmla="*/ 6367127 h 6858000"/>
              <a:gd name="connsiteX11" fmla="*/ 883579 w 7299977"/>
              <a:gd name="connsiteY11" fmla="*/ 6281757 h 6858000"/>
              <a:gd name="connsiteX12" fmla="*/ 645167 w 7299977"/>
              <a:gd name="connsiteY12" fmla="*/ 6100347 h 6858000"/>
              <a:gd name="connsiteX13" fmla="*/ 732391 w 7299977"/>
              <a:gd name="connsiteY13" fmla="*/ 6057663 h 6858000"/>
              <a:gd name="connsiteX14" fmla="*/ 985339 w 7299977"/>
              <a:gd name="connsiteY14" fmla="*/ 6167932 h 6858000"/>
              <a:gd name="connsiteX15" fmla="*/ 1168509 w 7299977"/>
              <a:gd name="connsiteY15" fmla="*/ 6196388 h 6858000"/>
              <a:gd name="connsiteX16" fmla="*/ 909746 w 7299977"/>
              <a:gd name="connsiteY16" fmla="*/ 6004307 h 6858000"/>
              <a:gd name="connsiteX17" fmla="*/ 659704 w 7299977"/>
              <a:gd name="connsiteY17" fmla="*/ 5755314 h 6858000"/>
              <a:gd name="connsiteX18" fmla="*/ 851597 w 7299977"/>
              <a:gd name="connsiteY18" fmla="*/ 5801555 h 6858000"/>
              <a:gd name="connsiteX19" fmla="*/ 860319 w 7299977"/>
              <a:gd name="connsiteY19" fmla="*/ 5769542 h 6858000"/>
              <a:gd name="connsiteX20" fmla="*/ 691686 w 7299977"/>
              <a:gd name="connsiteY20" fmla="*/ 5474306 h 6858000"/>
              <a:gd name="connsiteX21" fmla="*/ 610278 w 7299977"/>
              <a:gd name="connsiteY21" fmla="*/ 5353367 h 6858000"/>
              <a:gd name="connsiteX22" fmla="*/ 238123 w 7299977"/>
              <a:gd name="connsiteY22" fmla="*/ 4994104 h 6858000"/>
              <a:gd name="connsiteX23" fmla="*/ 592833 w 7299977"/>
              <a:gd name="connsiteY23" fmla="*/ 5154171 h 6858000"/>
              <a:gd name="connsiteX24" fmla="*/ 226494 w 7299977"/>
              <a:gd name="connsiteY24" fmla="*/ 4805580 h 6858000"/>
              <a:gd name="connsiteX25" fmla="*/ 49139 w 7299977"/>
              <a:gd name="connsiteY25" fmla="*/ 4677526 h 6858000"/>
              <a:gd name="connsiteX26" fmla="*/ 5527 w 7299977"/>
              <a:gd name="connsiteY26" fmla="*/ 4602828 h 6858000"/>
              <a:gd name="connsiteX27" fmla="*/ 84029 w 7299977"/>
              <a:gd name="connsiteY27" fmla="*/ 4585042 h 6858000"/>
              <a:gd name="connsiteX28" fmla="*/ 325347 w 7299977"/>
              <a:gd name="connsiteY28" fmla="*/ 4613499 h 6858000"/>
              <a:gd name="connsiteX29" fmla="*/ 25879 w 7299977"/>
              <a:gd name="connsiteY29" fmla="*/ 4378734 h 6858000"/>
              <a:gd name="connsiteX30" fmla="*/ 249753 w 7299977"/>
              <a:gd name="connsiteY30" fmla="*/ 4414305 h 6858000"/>
              <a:gd name="connsiteX31" fmla="*/ 313718 w 7299977"/>
              <a:gd name="connsiteY31" fmla="*/ 4321821 h 6858000"/>
              <a:gd name="connsiteX32" fmla="*/ 418386 w 7299977"/>
              <a:gd name="connsiteY32" fmla="*/ 4172424 h 6858000"/>
              <a:gd name="connsiteX33" fmla="*/ 491072 w 7299977"/>
              <a:gd name="connsiteY33" fmla="*/ 4090612 h 6858000"/>
              <a:gd name="connsiteX34" fmla="*/ 520147 w 7299977"/>
              <a:gd name="connsiteY34" fmla="*/ 3827390 h 6858000"/>
              <a:gd name="connsiteX35" fmla="*/ 459090 w 7299977"/>
              <a:gd name="connsiteY35" fmla="*/ 3539269 h 6858000"/>
              <a:gd name="connsiteX36" fmla="*/ 290458 w 7299977"/>
              <a:gd name="connsiteY36" fmla="*/ 3393429 h 6858000"/>
              <a:gd name="connsiteX37" fmla="*/ 339884 w 7299977"/>
              <a:gd name="connsiteY37" fmla="*/ 3229805 h 6858000"/>
              <a:gd name="connsiteX38" fmla="*/ 697501 w 7299977"/>
              <a:gd name="connsiteY38" fmla="*/ 3329402 h 6858000"/>
              <a:gd name="connsiteX39" fmla="*/ 165437 w 7299977"/>
              <a:gd name="connsiteY39" fmla="*/ 2941684 h 6858000"/>
              <a:gd name="connsiteX40" fmla="*/ 255568 w 7299977"/>
              <a:gd name="connsiteY40" fmla="*/ 2923898 h 6858000"/>
              <a:gd name="connsiteX41" fmla="*/ 578296 w 7299977"/>
              <a:gd name="connsiteY41" fmla="*/ 2703362 h 6858000"/>
              <a:gd name="connsiteX42" fmla="*/ 595740 w 7299977"/>
              <a:gd name="connsiteY42" fmla="*/ 2692689 h 6858000"/>
              <a:gd name="connsiteX43" fmla="*/ 650982 w 7299977"/>
              <a:gd name="connsiteY43" fmla="*/ 2553965 h 6858000"/>
              <a:gd name="connsiteX44" fmla="*/ 825429 w 7299977"/>
              <a:gd name="connsiteY44" fmla="*/ 2532623 h 6858000"/>
              <a:gd name="connsiteX45" fmla="*/ 970802 w 7299977"/>
              <a:gd name="connsiteY45" fmla="*/ 2564636 h 6858000"/>
              <a:gd name="connsiteX46" fmla="*/ 1127805 w 7299977"/>
              <a:gd name="connsiteY46" fmla="*/ 2525509 h 6858000"/>
              <a:gd name="connsiteX47" fmla="*/ 1267362 w 7299977"/>
              <a:gd name="connsiteY47" fmla="*/ 2543294 h 6858000"/>
              <a:gd name="connsiteX48" fmla="*/ 1386568 w 7299977"/>
              <a:gd name="connsiteY48" fmla="*/ 2518395 h 6858000"/>
              <a:gd name="connsiteX49" fmla="*/ 1270270 w 7299977"/>
              <a:gd name="connsiteY49" fmla="*/ 2401012 h 6858000"/>
              <a:gd name="connsiteX50" fmla="*/ 1107453 w 7299977"/>
              <a:gd name="connsiteY50" fmla="*/ 2401012 h 6858000"/>
              <a:gd name="connsiteX51" fmla="*/ 991154 w 7299977"/>
              <a:gd name="connsiteY51" fmla="*/ 2326314 h 6858000"/>
              <a:gd name="connsiteX52" fmla="*/ 880671 w 7299977"/>
              <a:gd name="connsiteY52" fmla="*/ 2191146 h 6858000"/>
              <a:gd name="connsiteX53" fmla="*/ 491072 w 7299977"/>
              <a:gd name="connsiteY53" fmla="*/ 1974165 h 6858000"/>
              <a:gd name="connsiteX54" fmla="*/ 421293 w 7299977"/>
              <a:gd name="connsiteY54" fmla="*/ 1892353 h 6858000"/>
              <a:gd name="connsiteX55" fmla="*/ 1531941 w 7299977"/>
              <a:gd name="connsiteY55" fmla="*/ 2208931 h 6858000"/>
              <a:gd name="connsiteX56" fmla="*/ 1188861 w 7299977"/>
              <a:gd name="connsiteY56" fmla="*/ 2077320 h 6858000"/>
              <a:gd name="connsiteX57" fmla="*/ 1421458 w 7299977"/>
              <a:gd name="connsiteY57" fmla="*/ 2102219 h 6858000"/>
              <a:gd name="connsiteX58" fmla="*/ 1549386 w 7299977"/>
              <a:gd name="connsiteY58" fmla="*/ 2013292 h 6858000"/>
              <a:gd name="connsiteX59" fmla="*/ 1549386 w 7299977"/>
              <a:gd name="connsiteY59" fmla="*/ 1984836 h 6858000"/>
              <a:gd name="connsiteX60" fmla="*/ 1453440 w 7299977"/>
              <a:gd name="connsiteY60" fmla="*/ 1903025 h 6858000"/>
              <a:gd name="connsiteX61" fmla="*/ 1398198 w 7299977"/>
              <a:gd name="connsiteY61" fmla="*/ 1849668 h 6858000"/>
              <a:gd name="connsiteX62" fmla="*/ 1247011 w 7299977"/>
              <a:gd name="connsiteY62" fmla="*/ 1657587 h 6858000"/>
              <a:gd name="connsiteX63" fmla="*/ 1354586 w 7299977"/>
              <a:gd name="connsiteY63" fmla="*/ 1636245 h 6858000"/>
              <a:gd name="connsiteX64" fmla="*/ 1395290 w 7299977"/>
              <a:gd name="connsiteY64" fmla="*/ 1597117 h 6858000"/>
              <a:gd name="connsiteX65" fmla="*/ 1366216 w 7299977"/>
              <a:gd name="connsiteY65" fmla="*/ 1540204 h 6858000"/>
              <a:gd name="connsiteX66" fmla="*/ 1031858 w 7299977"/>
              <a:gd name="connsiteY66" fmla="*/ 1365909 h 6858000"/>
              <a:gd name="connsiteX67" fmla="*/ 1005692 w 7299977"/>
              <a:gd name="connsiteY67" fmla="*/ 1230741 h 6858000"/>
              <a:gd name="connsiteX68" fmla="*/ 1069655 w 7299977"/>
              <a:gd name="connsiteY68" fmla="*/ 1209399 h 6858000"/>
              <a:gd name="connsiteX69" fmla="*/ 1142342 w 7299977"/>
              <a:gd name="connsiteY69" fmla="*/ 1220069 h 6858000"/>
              <a:gd name="connsiteX70" fmla="*/ 1084193 w 7299977"/>
              <a:gd name="connsiteY70" fmla="*/ 1113358 h 6858000"/>
              <a:gd name="connsiteX71" fmla="*/ 848689 w 7299977"/>
              <a:gd name="connsiteY71" fmla="*/ 1006647 h 6858000"/>
              <a:gd name="connsiteX72" fmla="*/ 805077 w 7299977"/>
              <a:gd name="connsiteY72" fmla="*/ 949734 h 6858000"/>
              <a:gd name="connsiteX73" fmla="*/ 863226 w 7299977"/>
              <a:gd name="connsiteY73" fmla="*/ 921277 h 6858000"/>
              <a:gd name="connsiteX74" fmla="*/ 906838 w 7299977"/>
              <a:gd name="connsiteY74" fmla="*/ 910606 h 6858000"/>
              <a:gd name="connsiteX75" fmla="*/ 5527 w 7299977"/>
              <a:gd name="connsiteY75" fmla="*/ 465975 h 6858000"/>
              <a:gd name="connsiteX76" fmla="*/ 209049 w 7299977"/>
              <a:gd name="connsiteY76" fmla="*/ 462417 h 6858000"/>
              <a:gd name="connsiteX77" fmla="*/ 409664 w 7299977"/>
              <a:gd name="connsiteY77" fmla="*/ 533558 h 6858000"/>
              <a:gd name="connsiteX78" fmla="*/ 621908 w 7299977"/>
              <a:gd name="connsiteY78" fmla="*/ 522887 h 6858000"/>
              <a:gd name="connsiteX79" fmla="*/ 822522 w 7299977"/>
              <a:gd name="connsiteY79" fmla="*/ 558458 h 6858000"/>
              <a:gd name="connsiteX80" fmla="*/ 996969 w 7299977"/>
              <a:gd name="connsiteY80" fmla="*/ 558458 h 6858000"/>
              <a:gd name="connsiteX81" fmla="*/ 834151 w 7299977"/>
              <a:gd name="connsiteY81" fmla="*/ 505101 h 6858000"/>
              <a:gd name="connsiteX82" fmla="*/ 773095 w 7299977"/>
              <a:gd name="connsiteY82" fmla="*/ 416176 h 6858000"/>
              <a:gd name="connsiteX83" fmla="*/ 793447 w 7299977"/>
              <a:gd name="connsiteY83" fmla="*/ 334364 h 6858000"/>
              <a:gd name="connsiteX84" fmla="*/ 860319 w 7299977"/>
              <a:gd name="connsiteY84" fmla="*/ 359262 h 6858000"/>
              <a:gd name="connsiteX85" fmla="*/ 938820 w 7299977"/>
              <a:gd name="connsiteY85" fmla="*/ 451747 h 6858000"/>
              <a:gd name="connsiteX86" fmla="*/ 956265 w 7299977"/>
              <a:gd name="connsiteY86" fmla="*/ 394834 h 6858000"/>
              <a:gd name="connsiteX87" fmla="*/ 1002784 w 7299977"/>
              <a:gd name="connsiteY87" fmla="*/ 352148 h 6858000"/>
              <a:gd name="connsiteX88" fmla="*/ 1270270 w 7299977"/>
              <a:gd name="connsiteY88" fmla="*/ 373491 h 6858000"/>
              <a:gd name="connsiteX89" fmla="*/ 1092915 w 7299977"/>
              <a:gd name="connsiteY89" fmla="*/ 192082 h 6858000"/>
              <a:gd name="connsiteX90" fmla="*/ 979525 w 7299977"/>
              <a:gd name="connsiteY90" fmla="*/ 163625 h 6858000"/>
              <a:gd name="connsiteX91" fmla="*/ 953358 w 7299977"/>
              <a:gd name="connsiteY91" fmla="*/ 88927 h 6858000"/>
              <a:gd name="connsiteX92" fmla="*/ 1005692 w 7299977"/>
              <a:gd name="connsiteY92" fmla="*/ 71141 h 6858000"/>
              <a:gd name="connsiteX93" fmla="*/ 1267362 w 7299977"/>
              <a:gd name="connsiteY93" fmla="*/ 135168 h 6858000"/>
              <a:gd name="connsiteX94" fmla="*/ 1310975 w 7299977"/>
              <a:gd name="connsiteY94" fmla="*/ 110269 h 6858000"/>
              <a:gd name="connsiteX95" fmla="*/ 1008599 w 7299977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7299977" h="685800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84" y="1065749"/>
            <a:ext cx="3748810" cy="4726502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/>
              <a:t>Reducing Risk Before Disaster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0" y="713313"/>
            <a:ext cx="4953000" cy="5431376"/>
          </a:xfrm>
        </p:spPr>
        <p:txBody>
          <a:bodyPr anchor="ctr">
            <a:normAutofit/>
          </a:bodyPr>
          <a:lstStyle/>
          <a:p>
            <a:pPr>
              <a:defRPr sz="1800"/>
            </a:pPr>
            <a:r>
              <a:rPr lang="en-US" sz="2000"/>
              <a:t>Hazard mitigation planning</a:t>
            </a:r>
          </a:p>
          <a:p>
            <a:pPr>
              <a:defRPr sz="1800"/>
            </a:pPr>
            <a:r>
              <a:rPr lang="en-US" sz="2000"/>
              <a:t>Safety elements and resilient development</a:t>
            </a:r>
          </a:p>
          <a:p>
            <a:pPr>
              <a:defRPr sz="1800"/>
            </a:pPr>
            <a:r>
              <a:rPr lang="en-US" sz="2000"/>
              <a:t>Building and fire codes</a:t>
            </a:r>
          </a:p>
          <a:p>
            <a:pPr>
              <a:defRPr sz="1800"/>
            </a:pPr>
            <a:r>
              <a:rPr lang="en-US" sz="2000"/>
              <a:t>Continuity planning</a:t>
            </a:r>
          </a:p>
          <a:p>
            <a:pPr>
              <a:defRPr sz="1800"/>
            </a:pPr>
            <a:r>
              <a:rPr lang="en-US" sz="2000"/>
              <a:t>Infrastructure investments</a:t>
            </a:r>
          </a:p>
          <a:p>
            <a:pPr>
              <a:defRPr sz="1800"/>
            </a:pPr>
            <a:r>
              <a:rPr lang="en-US" sz="2000"/>
              <a:t>Public education and outreach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/>
              <a:t>Whole Community Preparedness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9384F0-9B50-4906-548B-9661420AD9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337394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 dirty="0"/>
              <a:t>Emergency Management Coordination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/>
          </a:bodyPr>
          <a:lstStyle/>
          <a:p>
            <a:pPr>
              <a:defRPr sz="1800"/>
            </a:pPr>
            <a:r>
              <a:rPr lang="en-US" sz="2000" dirty="0"/>
              <a:t>Emergency Operations Center coordination</a:t>
            </a:r>
          </a:p>
          <a:p>
            <a:pPr>
              <a:defRPr sz="1800"/>
            </a:pPr>
            <a:r>
              <a:rPr lang="en-US" sz="2000" dirty="0"/>
              <a:t>Alert and warning systems</a:t>
            </a:r>
          </a:p>
          <a:p>
            <a:pPr>
              <a:defRPr sz="1800"/>
            </a:pPr>
            <a:r>
              <a:rPr lang="en-US" sz="2000" dirty="0"/>
              <a:t>Mutual aid and resource sharing</a:t>
            </a:r>
          </a:p>
          <a:p>
            <a:pPr>
              <a:defRPr sz="1800"/>
            </a:pPr>
            <a:r>
              <a:rPr lang="en-US" sz="2000" dirty="0"/>
              <a:t>Shared situational awareness</a:t>
            </a:r>
          </a:p>
          <a:p>
            <a:pPr>
              <a:defRPr sz="1800"/>
            </a:pPr>
            <a:r>
              <a:rPr lang="en-US" sz="2000" dirty="0"/>
              <a:t>Joint training and exercises</a:t>
            </a:r>
          </a:p>
          <a:p>
            <a:pPr>
              <a:defRPr sz="1800"/>
            </a:pPr>
            <a:r>
              <a:rPr lang="en-US" sz="2000" dirty="0"/>
              <a:t>Practitioner collaboration and trusted relationships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pPr>
              <a:defRPr sz="2400" b="1"/>
            </a:pPr>
            <a:r>
              <a:rPr lang="en-US" sz="2400"/>
              <a:t>Scenario Discussion: Cyber Incident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33F448-80AC-DEE3-D134-3E03859153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0373110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E21785-62D8-430F-9521-90166EF7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D7CF8A0-D3E4-4A16-87D3-1D973AC61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13296" y="697832"/>
            <a:ext cx="8189484" cy="5541981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5473" y="1998925"/>
            <a:ext cx="5541054" cy="21494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defRPr sz="2400" b="1"/>
            </a:pPr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 &amp; 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0419" y="4300833"/>
            <a:ext cx="4431162" cy="119187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  <a:defRPr sz="1800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Preparedness succeeds through partnerships before disasters occur.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404</Words>
  <Application>Microsoft Office PowerPoint</Application>
  <PresentationFormat>Widescreen</PresentationFormat>
  <Paragraphs>90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Countywide Emergency Management: Partnerships That Protect Communities  Local Readiness | Regional Coordination | Shared Resilience</vt:lpstr>
      <vt:lpstr>Why This Matters</vt:lpstr>
      <vt:lpstr>Diverse Community Needs</vt:lpstr>
      <vt:lpstr>Shared Hazards and Emerging Risks</vt:lpstr>
      <vt:lpstr>Reducing Risk Before Disaster</vt:lpstr>
      <vt:lpstr>Whole Community Preparedness</vt:lpstr>
      <vt:lpstr>Emergency Management Coordination</vt:lpstr>
      <vt:lpstr>Scenario Discussion: Cyber Incident</vt:lpstr>
      <vt:lpstr>Questions &amp; Answers</vt:lpstr>
    </vt:vector>
  </TitlesOfParts>
  <Company>City of Gilroy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Young</dc:creator>
  <cp:lastModifiedBy>Andrew Young</cp:lastModifiedBy>
  <cp:revision>1</cp:revision>
  <dcterms:created xsi:type="dcterms:W3CDTF">2026-04-30T17:58:27Z</dcterms:created>
  <dcterms:modified xsi:type="dcterms:W3CDTF">2026-05-13T15:56:41Z</dcterms:modified>
</cp:coreProperties>
</file>