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2"/>
  </p:notesMasterIdLst>
  <p:sldIdLst>
    <p:sldId id="290" r:id="rId2"/>
    <p:sldId id="307" r:id="rId3"/>
    <p:sldId id="310" r:id="rId4"/>
    <p:sldId id="258" r:id="rId5"/>
    <p:sldId id="292" r:id="rId6"/>
    <p:sldId id="271" r:id="rId7"/>
    <p:sldId id="274" r:id="rId8"/>
    <p:sldId id="273" r:id="rId9"/>
    <p:sldId id="275" r:id="rId10"/>
    <p:sldId id="276" r:id="rId11"/>
    <p:sldId id="277" r:id="rId12"/>
    <p:sldId id="279" r:id="rId13"/>
    <p:sldId id="311" r:id="rId14"/>
    <p:sldId id="303" r:id="rId15"/>
    <p:sldId id="281" r:id="rId16"/>
    <p:sldId id="282" r:id="rId17"/>
    <p:sldId id="390" r:id="rId18"/>
    <p:sldId id="312" r:id="rId19"/>
    <p:sldId id="313" r:id="rId20"/>
    <p:sldId id="264" r:id="rId21"/>
  </p:sldIdLst>
  <p:sldSz cx="9144000" cy="6858000" type="screen4x3"/>
  <p:notesSz cx="6858000" cy="9144000"/>
  <p:embeddedFontLst>
    <p:embeddedFont>
      <p:font typeface="Calibri" panose="020F0502020204030204" pitchFamily="34" charset="0"/>
      <p:regular r:id="rId23"/>
      <p:bold r:id="rId24"/>
      <p:italic r:id="rId25"/>
      <p:boldItalic r:id="rId26"/>
    </p:embeddedFont>
    <p:embeddedFont>
      <p:font typeface="Century Gothic" panose="020B0502020202020204" pitchFamily="3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5" roundtripDataSignature="AMtx7mgoghL3Uii8t4NlRlquxJuvPVIad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FA014B0-241B-4B4F-A5B2-F191516547CA}">
  <a:tblStyle styleId="{5FA014B0-241B-4B4F-A5B2-F191516547CA}"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15"/>
    <p:restoredTop sz="92164" autoAdjust="0"/>
  </p:normalViewPr>
  <p:slideViewPr>
    <p:cSldViewPr snapToGrid="0">
      <p:cViewPr varScale="1">
        <p:scale>
          <a:sx n="49" d="100"/>
          <a:sy n="49" d="100"/>
        </p:scale>
        <p:origin x="1236" y="32"/>
      </p:cViewPr>
      <p:guideLst>
        <p:guide orient="horz" pos="2160"/>
        <p:guide pos="2880"/>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45"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9380718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064AB2-25A8-4D41-9B91-34ED3D1403F2}" type="slidenum">
              <a:rPr lang="en-US" smtClean="0"/>
              <a:t>1</a:t>
            </a:fld>
            <a:endParaRPr lang="en-US" dirty="0"/>
          </a:p>
        </p:txBody>
      </p:sp>
    </p:spTree>
    <p:extLst>
      <p:ext uri="{BB962C8B-B14F-4D97-AF65-F5344CB8AC3E}">
        <p14:creationId xmlns:p14="http://schemas.microsoft.com/office/powerpoint/2010/main" val="969289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They engaged in multiple ways – people could text in ideas, go to the website and use a map tool, they set up a pop up at the farmers market. They also presented at existing community meetings, and provided email updates.</a:t>
            </a:r>
          </a:p>
          <a:p>
            <a:pPr>
              <a:buFont typeface="Arial" panose="020B0604020202020204" pitchFamily="34" charset="0"/>
              <a:buChar char="•"/>
            </a:pPr>
            <a:r>
              <a:rPr lang="en-US" dirty="0"/>
              <a:t>After the initial phase of engagement they wanted to increase engagement from the Latinx community</a:t>
            </a:r>
          </a:p>
          <a:p>
            <a:pPr lvl="1">
              <a:buFont typeface="Arial" panose="020B0604020202020204" pitchFamily="34" charset="0"/>
              <a:buChar char="•"/>
            </a:pPr>
            <a:r>
              <a:rPr lang="en-US" dirty="0"/>
              <a:t>Found women active in the Latinx community to conduct cultural and linguistic outreach on their behalf – door to door, churches, materials in the community</a:t>
            </a:r>
          </a:p>
          <a:p>
            <a:pPr lvl="0">
              <a:buFont typeface="Arial" panose="020B0604020202020204" pitchFamily="34" charset="0"/>
              <a:buChar char="•"/>
            </a:pPr>
            <a:r>
              <a:rPr lang="en-US" dirty="0"/>
              <a:t>Had planned for a robust in person process, but due to Covid moved to virtual platform</a:t>
            </a:r>
          </a:p>
          <a:p>
            <a:pPr lvl="1">
              <a:buFont typeface="Arial" panose="020B0604020202020204" pitchFamily="34" charset="0"/>
              <a:buChar char="•"/>
            </a:pPr>
            <a:r>
              <a:rPr lang="en-US" dirty="0"/>
              <a:t>Recorded a webinar which was available on YouTube and linked to a mobile friendly survey</a:t>
            </a:r>
          </a:p>
          <a:p>
            <a:pPr lvl="1">
              <a:buFont typeface="Arial" panose="020B0604020202020204" pitchFamily="34" charset="0"/>
              <a:buChar char="•"/>
            </a:pPr>
            <a:r>
              <a:rPr lang="en-US" dirty="0"/>
              <a:t>Determined needs for both a text and email audience for on-going engagement and feedback</a:t>
            </a:r>
          </a:p>
          <a:p>
            <a:pPr lvl="1">
              <a:buFont typeface="Arial" panose="020B0604020202020204" pitchFamily="34" charset="0"/>
              <a:buChar char="•"/>
            </a:pPr>
            <a:r>
              <a:rPr lang="en-US" dirty="0"/>
              <a:t>Worked with partners to refine</a:t>
            </a:r>
          </a:p>
          <a:p>
            <a:pPr lvl="0">
              <a:buFont typeface="Arial" panose="020B0604020202020204" pitchFamily="34" charset="0"/>
              <a:buChar char="•"/>
            </a:pPr>
            <a:r>
              <a:rPr lang="en-US" dirty="0"/>
              <a:t>Second version included a live virtual Q&amp;A with a built out approach for Spanish speaking community including calls and collateral</a:t>
            </a:r>
          </a:p>
          <a:p>
            <a:pPr lvl="0">
              <a:buFont typeface="Arial" panose="020B0604020202020204" pitchFamily="34" charset="0"/>
              <a:buChar char="•"/>
            </a:pPr>
            <a:r>
              <a:rPr lang="en-US" dirty="0"/>
              <a:t>They received overwhelmingly positive feedback and continue to iterate as the process continues</a:t>
            </a:r>
          </a:p>
          <a:p>
            <a:pPr lvl="0">
              <a:buFont typeface="Arial" panose="020B0604020202020204" pitchFamily="34" charset="0"/>
              <a:buChar char="•"/>
            </a:pPr>
            <a:endParaRPr lang="en-US" dirty="0"/>
          </a:p>
          <a:p>
            <a:pPr lvl="1">
              <a:buFont typeface="Arial" panose="020B0604020202020204" pitchFamily="34" charset="0"/>
              <a:buChar char="•"/>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63314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0">
              <a:buFont typeface="Arial" panose="020B0604020202020204" pitchFamily="34" charset="0"/>
              <a:buNone/>
            </a:pPr>
            <a:r>
              <a:rPr lang="en-US" dirty="0"/>
              <a:t>We are currently working on Pacific Grove: Welcome Home, a planning and action initiative to create more diverse and affordable housing options. It is a precursor to their Housing Element update.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03536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0">
              <a:buFont typeface="Arial" panose="020B0604020202020204" pitchFamily="34" charset="0"/>
              <a:buNone/>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9239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INSERT VuBang Slides Here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71884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0">
              <a:buFont typeface="Arial" panose="020B0604020202020204" pitchFamily="34" charset="0"/>
              <a:buNone/>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721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0">
              <a:buFont typeface="Arial" panose="020B0604020202020204" pitchFamily="34" charset="0"/>
              <a:buNone/>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9082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0">
              <a:buFont typeface="Arial" panose="020B0604020202020204" pitchFamily="34" charset="0"/>
              <a:buNone/>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010067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0">
              <a:buFont typeface="Arial" panose="020B0604020202020204" pitchFamily="34" charset="0"/>
              <a:buNone/>
            </a:pP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2217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66" name="Google Shape;166;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72422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4481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3" name="Google Shape;153;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3206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Civic Makers, an engagement firm based out of San Francisco, recently shared some helpful frameworks at NPH and how they applied them to an affordable housing project in Santa Clara County. Before we share the project, lets do a quick overview.</a:t>
            </a:r>
          </a:p>
          <a:p>
            <a:endParaRPr lang="en-US" dirty="0"/>
          </a:p>
          <a:p>
            <a:r>
              <a:rPr lang="en-US" dirty="0"/>
              <a:t>What is our goal, what is our promise to the community and how are we guiding the process.</a:t>
            </a:r>
          </a:p>
          <a:p>
            <a:endParaRPr lang="en-US" dirty="0"/>
          </a:p>
          <a:p>
            <a:r>
              <a:rPr lang="en-US" dirty="0"/>
              <a:t>The first is the Community Engagement Spectrum, which is considered the gold standard when designing a public process. </a:t>
            </a:r>
          </a:p>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dirty="0">
                <a:solidFill>
                  <a:schemeClr val="bg1"/>
                </a:solidFill>
              </a:rPr>
              <a:t>No level is better and different aspects of a project might require different levels of engagement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dirty="0">
                <a:solidFill>
                  <a:schemeClr val="bg1"/>
                </a:solidFill>
              </a:rPr>
              <a:t>A project can also evolve the level of engagement as it progresses – it may need to be expanded or reassessed</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dirty="0">
                <a:solidFill>
                  <a:schemeClr val="bg1"/>
                </a:solidFill>
              </a:rPr>
              <a:t>It is important to define what level a project or aspect of a project is at so everyone involved is in agreement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dirty="0">
                <a:solidFill>
                  <a:schemeClr val="bg1"/>
                </a:solidFill>
              </a:rPr>
              <a:t>This sets up a transparent process with the community</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1434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is Human Centered Design, which is a non-linear, iterative, creative problem-solving framework for a public process.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41355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includes:</a:t>
            </a:r>
          </a:p>
          <a:p>
            <a:endParaRPr lang="en-US" dirty="0"/>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Empathize – understand who you are trying to reach</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Define – an iterative process that includes redefining as we go and are getting feedback</a:t>
            </a:r>
          </a:p>
          <a:p>
            <a:pPr lvl="0">
              <a:buFont typeface="Arial" panose="020B0604020202020204" pitchFamily="34" charset="0"/>
              <a:buChar char="•"/>
            </a:pPr>
            <a:r>
              <a:rPr lang="en-US" sz="1200" b="0" i="0" u="none" strike="noStrike" cap="none" dirty="0">
                <a:solidFill>
                  <a:schemeClr val="dk1"/>
                </a:solidFill>
                <a:effectLst/>
                <a:latin typeface="Calibri"/>
                <a:ea typeface="Calibri"/>
                <a:cs typeface="Calibri"/>
                <a:sym typeface="Calibri"/>
              </a:rPr>
              <a:t>Ideate, Prototype and Test – create, get feedback, iterate to make next version</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4663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Civic Makers applied these concepts in there current work with the Santa Clara Housing Authority and David Baker Architects. They are getting feedback from a diverse group of neighbors on a a mixed-use development design.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7442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began by identifying the level of engagement as Consult because the goal was to get feedback on predetermined design options.</a:t>
            </a:r>
          </a:p>
          <a:p>
            <a:endParaRPr lang="en-US" dirty="0"/>
          </a:p>
          <a:p>
            <a:pPr>
              <a:buFont typeface="Arial" panose="020B0604020202020204" pitchFamily="34" charset="0"/>
              <a:buChar char="•"/>
            </a:pPr>
            <a:r>
              <a:rPr lang="en-US" dirty="0"/>
              <a:t>Obtain feedback as the goal and keep the public informed while listening to their concerns as the promise to the public</a:t>
            </a:r>
          </a:p>
          <a:p>
            <a:pPr>
              <a:buFont typeface="Arial" panose="020B0604020202020204" pitchFamily="34" charset="0"/>
              <a:buChar char="•"/>
            </a:pPr>
            <a:r>
              <a:rPr lang="en-US" dirty="0"/>
              <a:t>Probably similarly to how we would begin the RHNA engagement.</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64124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then applied the Human Centered Design model, which ends up looking like this – a broad guideline for all activities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597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1"/>
          <p:cNvSpPr txBox="1">
            <a:spLocks noGrp="1"/>
          </p:cNvSpPr>
          <p:nvPr>
            <p:ph type="title"/>
          </p:nvPr>
        </p:nvSpPr>
        <p:spPr>
          <a:xfrm>
            <a:off x="628650" y="365129"/>
            <a:ext cx="78867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DEDE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1"/>
          <p:cNvSpPr txBox="1">
            <a:spLocks noGrp="1"/>
          </p:cNvSpPr>
          <p:nvPr>
            <p:ph type="body" idx="1"/>
          </p:nvPr>
        </p:nvSpPr>
        <p:spPr>
          <a:xfrm>
            <a:off x="840000" y="1825625"/>
            <a:ext cx="7675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EDEDED"/>
              </a:buClr>
              <a:buSzPts val="1800"/>
              <a:buChar char="•"/>
              <a:defRPr/>
            </a:lvl1pPr>
            <a:lvl2pPr marL="914400" lvl="1" indent="-342900" algn="l">
              <a:lnSpc>
                <a:spcPct val="90000"/>
              </a:lnSpc>
              <a:spcBef>
                <a:spcPts val="500"/>
              </a:spcBef>
              <a:spcAft>
                <a:spcPts val="0"/>
              </a:spcAft>
              <a:buClr>
                <a:srgbClr val="EDEDED"/>
              </a:buClr>
              <a:buSzPts val="1800"/>
              <a:buChar char="•"/>
              <a:defRPr/>
            </a:lvl2pPr>
            <a:lvl3pPr marL="1371600" lvl="2" indent="-342900" algn="l">
              <a:lnSpc>
                <a:spcPct val="90000"/>
              </a:lnSpc>
              <a:spcBef>
                <a:spcPts val="500"/>
              </a:spcBef>
              <a:spcAft>
                <a:spcPts val="0"/>
              </a:spcAft>
              <a:buClr>
                <a:srgbClr val="EDEDED"/>
              </a:buClr>
              <a:buSzPts val="1800"/>
              <a:buChar char="•"/>
              <a:defRPr/>
            </a:lvl3pPr>
            <a:lvl4pPr marL="1828800" lvl="3" indent="-342900" algn="l">
              <a:lnSpc>
                <a:spcPct val="90000"/>
              </a:lnSpc>
              <a:spcBef>
                <a:spcPts val="500"/>
              </a:spcBef>
              <a:spcAft>
                <a:spcPts val="0"/>
              </a:spcAft>
              <a:buClr>
                <a:srgbClr val="EDEDED"/>
              </a:buClr>
              <a:buSzPts val="1800"/>
              <a:buChar char="•"/>
              <a:defRPr/>
            </a:lvl4pPr>
            <a:lvl5pPr marL="2286000" lvl="4" indent="-342900" algn="l">
              <a:lnSpc>
                <a:spcPct val="90000"/>
              </a:lnSpc>
              <a:spcBef>
                <a:spcPts val="500"/>
              </a:spcBef>
              <a:spcAft>
                <a:spcPts val="0"/>
              </a:spcAft>
              <a:buClr>
                <a:srgbClr val="EDEDED"/>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4" name="Google Shape;24;p11"/>
          <p:cNvSpPr txBox="1">
            <a:spLocks noGrp="1"/>
          </p:cNvSpPr>
          <p:nvPr>
            <p:ph type="dt" idx="10"/>
          </p:nvPr>
        </p:nvSpPr>
        <p:spPr>
          <a:xfrm>
            <a:off x="628650" y="6356359"/>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5" name="Google Shape;25;p11"/>
          <p:cNvSpPr txBox="1">
            <a:spLocks noGrp="1"/>
          </p:cNvSpPr>
          <p:nvPr>
            <p:ph type="ftr" idx="11"/>
          </p:nvPr>
        </p:nvSpPr>
        <p:spPr>
          <a:xfrm>
            <a:off x="3028950" y="6356359"/>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6" name="Google Shape;26;p11"/>
          <p:cNvSpPr txBox="1">
            <a:spLocks noGrp="1"/>
          </p:cNvSpPr>
          <p:nvPr>
            <p:ph type="sldNum" idx="12"/>
          </p:nvPr>
        </p:nvSpPr>
        <p:spPr>
          <a:xfrm>
            <a:off x="6457950" y="6356359"/>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00"/>
        <p:cNvGrpSpPr/>
        <p:nvPr/>
      </p:nvGrpSpPr>
      <p:grpSpPr>
        <a:xfrm>
          <a:off x="0" y="0"/>
          <a:ext cx="0" cy="0"/>
          <a:chOff x="0" y="0"/>
          <a:chExt cx="0" cy="0"/>
        </a:xfrm>
      </p:grpSpPr>
      <p:sp>
        <p:nvSpPr>
          <p:cNvPr id="101" name="Google Shape;101;p23"/>
          <p:cNvSpPr txBox="1">
            <a:spLocks noGrp="1"/>
          </p:cNvSpPr>
          <p:nvPr>
            <p:ph type="title"/>
          </p:nvPr>
        </p:nvSpPr>
        <p:spPr>
          <a:xfrm>
            <a:off x="628650" y="365129"/>
            <a:ext cx="78867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DEDE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23"/>
          <p:cNvSpPr txBox="1">
            <a:spLocks noGrp="1"/>
          </p:cNvSpPr>
          <p:nvPr>
            <p:ph type="body" idx="1"/>
          </p:nvPr>
        </p:nvSpPr>
        <p:spPr>
          <a:xfrm>
            <a:off x="1002961" y="1885950"/>
            <a:ext cx="2210100" cy="5763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2"/>
              </a:buClr>
              <a:buSzPts val="2400"/>
              <a:buNone/>
              <a:defRPr sz="2400" b="0">
                <a:solidFill>
                  <a:schemeClr val="lt2"/>
                </a:solidFill>
              </a:defRPr>
            </a:lvl1pPr>
            <a:lvl2pPr marL="914400" lvl="1" indent="-228600" algn="l">
              <a:lnSpc>
                <a:spcPct val="90000"/>
              </a:lnSpc>
              <a:spcBef>
                <a:spcPts val="500"/>
              </a:spcBef>
              <a:spcAft>
                <a:spcPts val="0"/>
              </a:spcAft>
              <a:buClr>
                <a:srgbClr val="EDEDED"/>
              </a:buClr>
              <a:buSzPts val="2000"/>
              <a:buNone/>
              <a:defRPr sz="2000" b="1"/>
            </a:lvl2pPr>
            <a:lvl3pPr marL="1371600" lvl="2" indent="-228600" algn="l">
              <a:lnSpc>
                <a:spcPct val="90000"/>
              </a:lnSpc>
              <a:spcBef>
                <a:spcPts val="500"/>
              </a:spcBef>
              <a:spcAft>
                <a:spcPts val="0"/>
              </a:spcAft>
              <a:buClr>
                <a:srgbClr val="EDEDED"/>
              </a:buClr>
              <a:buSzPts val="1800"/>
              <a:buNone/>
              <a:defRPr sz="1800" b="1"/>
            </a:lvl3pPr>
            <a:lvl4pPr marL="1828800" lvl="3" indent="-228600" algn="l">
              <a:lnSpc>
                <a:spcPct val="90000"/>
              </a:lnSpc>
              <a:spcBef>
                <a:spcPts val="500"/>
              </a:spcBef>
              <a:spcAft>
                <a:spcPts val="0"/>
              </a:spcAft>
              <a:buClr>
                <a:srgbClr val="EDEDED"/>
              </a:buClr>
              <a:buSzPts val="1600"/>
              <a:buNone/>
              <a:defRPr sz="1600" b="1"/>
            </a:lvl4pPr>
            <a:lvl5pPr marL="2286000" lvl="4" indent="-228600" algn="l">
              <a:lnSpc>
                <a:spcPct val="90000"/>
              </a:lnSpc>
              <a:spcBef>
                <a:spcPts val="500"/>
              </a:spcBef>
              <a:spcAft>
                <a:spcPts val="0"/>
              </a:spcAft>
              <a:buClr>
                <a:srgbClr val="EDEDED"/>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03" name="Google Shape;103;p23"/>
          <p:cNvSpPr txBox="1">
            <a:spLocks noGrp="1"/>
          </p:cNvSpPr>
          <p:nvPr>
            <p:ph type="body" idx="2"/>
          </p:nvPr>
        </p:nvSpPr>
        <p:spPr>
          <a:xfrm>
            <a:off x="1017602" y="2571750"/>
            <a:ext cx="2195400" cy="35892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DEDED"/>
              </a:buClr>
              <a:buSzPts val="1400"/>
              <a:buNone/>
              <a:defRPr sz="1400"/>
            </a:lvl1pPr>
            <a:lvl2pPr marL="914400" lvl="1" indent="-228600" algn="l">
              <a:lnSpc>
                <a:spcPct val="90000"/>
              </a:lnSpc>
              <a:spcBef>
                <a:spcPts val="500"/>
              </a:spcBef>
              <a:spcAft>
                <a:spcPts val="0"/>
              </a:spcAft>
              <a:buClr>
                <a:srgbClr val="EDEDED"/>
              </a:buClr>
              <a:buSzPts val="1200"/>
              <a:buNone/>
              <a:defRPr sz="1200"/>
            </a:lvl2pPr>
            <a:lvl3pPr marL="1371600" lvl="2" indent="-228600" algn="l">
              <a:lnSpc>
                <a:spcPct val="90000"/>
              </a:lnSpc>
              <a:spcBef>
                <a:spcPts val="500"/>
              </a:spcBef>
              <a:spcAft>
                <a:spcPts val="0"/>
              </a:spcAft>
              <a:buClr>
                <a:srgbClr val="EDEDED"/>
              </a:buClr>
              <a:buSzPts val="1000"/>
              <a:buNone/>
              <a:defRPr sz="1000"/>
            </a:lvl3pPr>
            <a:lvl4pPr marL="1828800" lvl="3" indent="-228600" algn="l">
              <a:lnSpc>
                <a:spcPct val="90000"/>
              </a:lnSpc>
              <a:spcBef>
                <a:spcPts val="500"/>
              </a:spcBef>
              <a:spcAft>
                <a:spcPts val="0"/>
              </a:spcAft>
              <a:buClr>
                <a:srgbClr val="EDEDED"/>
              </a:buClr>
              <a:buSzPts val="900"/>
              <a:buNone/>
              <a:defRPr sz="900"/>
            </a:lvl4pPr>
            <a:lvl5pPr marL="2286000" lvl="4" indent="-228600" algn="l">
              <a:lnSpc>
                <a:spcPct val="90000"/>
              </a:lnSpc>
              <a:spcBef>
                <a:spcPts val="500"/>
              </a:spcBef>
              <a:spcAft>
                <a:spcPts val="0"/>
              </a:spcAft>
              <a:buClr>
                <a:srgbClr val="EDEDED"/>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04" name="Google Shape;104;p23"/>
          <p:cNvSpPr txBox="1">
            <a:spLocks noGrp="1"/>
          </p:cNvSpPr>
          <p:nvPr>
            <p:ph type="body" idx="3"/>
          </p:nvPr>
        </p:nvSpPr>
        <p:spPr>
          <a:xfrm>
            <a:off x="3441000" y="1885950"/>
            <a:ext cx="2202300" cy="5763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2"/>
              </a:buClr>
              <a:buSzPts val="2400"/>
              <a:buNone/>
              <a:defRPr sz="2400" b="0">
                <a:solidFill>
                  <a:schemeClr val="lt2"/>
                </a:solidFill>
              </a:defRPr>
            </a:lvl1pPr>
            <a:lvl2pPr marL="914400" lvl="1" indent="-342900" algn="l">
              <a:lnSpc>
                <a:spcPct val="90000"/>
              </a:lnSpc>
              <a:spcBef>
                <a:spcPts val="500"/>
              </a:spcBef>
              <a:spcAft>
                <a:spcPts val="0"/>
              </a:spcAft>
              <a:buClr>
                <a:srgbClr val="EDEDED"/>
              </a:buClr>
              <a:buSzPts val="1800"/>
              <a:buChar char="•"/>
              <a:defRPr/>
            </a:lvl2pPr>
            <a:lvl3pPr marL="1371600" lvl="2" indent="-342900" algn="l">
              <a:lnSpc>
                <a:spcPct val="90000"/>
              </a:lnSpc>
              <a:spcBef>
                <a:spcPts val="500"/>
              </a:spcBef>
              <a:spcAft>
                <a:spcPts val="0"/>
              </a:spcAft>
              <a:buClr>
                <a:srgbClr val="EDEDED"/>
              </a:buClr>
              <a:buSzPts val="1800"/>
              <a:buChar char="•"/>
              <a:defRPr/>
            </a:lvl3pPr>
            <a:lvl4pPr marL="1828800" lvl="3" indent="-342900" algn="l">
              <a:lnSpc>
                <a:spcPct val="90000"/>
              </a:lnSpc>
              <a:spcBef>
                <a:spcPts val="500"/>
              </a:spcBef>
              <a:spcAft>
                <a:spcPts val="0"/>
              </a:spcAft>
              <a:buClr>
                <a:srgbClr val="EDEDED"/>
              </a:buClr>
              <a:buSzPts val="1800"/>
              <a:buChar char="•"/>
              <a:defRPr/>
            </a:lvl4pPr>
            <a:lvl5pPr marL="2286000" lvl="4" indent="-342900" algn="l">
              <a:lnSpc>
                <a:spcPct val="90000"/>
              </a:lnSpc>
              <a:spcBef>
                <a:spcPts val="500"/>
              </a:spcBef>
              <a:spcAft>
                <a:spcPts val="0"/>
              </a:spcAft>
              <a:buClr>
                <a:srgbClr val="EDEDED"/>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05" name="Google Shape;105;p23"/>
          <p:cNvSpPr txBox="1">
            <a:spLocks noGrp="1"/>
          </p:cNvSpPr>
          <p:nvPr>
            <p:ph type="body" idx="4"/>
          </p:nvPr>
        </p:nvSpPr>
        <p:spPr>
          <a:xfrm>
            <a:off x="3433081" y="2571750"/>
            <a:ext cx="2210100" cy="35892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DEDED"/>
              </a:buClr>
              <a:buSzPts val="1400"/>
              <a:buNone/>
              <a:defRPr sz="1400"/>
            </a:lvl1pPr>
            <a:lvl2pPr marL="914400" lvl="1" indent="-228600" algn="l">
              <a:lnSpc>
                <a:spcPct val="90000"/>
              </a:lnSpc>
              <a:spcBef>
                <a:spcPts val="500"/>
              </a:spcBef>
              <a:spcAft>
                <a:spcPts val="0"/>
              </a:spcAft>
              <a:buClr>
                <a:srgbClr val="EDEDED"/>
              </a:buClr>
              <a:buSzPts val="1200"/>
              <a:buNone/>
              <a:defRPr sz="1200"/>
            </a:lvl2pPr>
            <a:lvl3pPr marL="1371600" lvl="2" indent="-228600" algn="l">
              <a:lnSpc>
                <a:spcPct val="90000"/>
              </a:lnSpc>
              <a:spcBef>
                <a:spcPts val="500"/>
              </a:spcBef>
              <a:spcAft>
                <a:spcPts val="0"/>
              </a:spcAft>
              <a:buClr>
                <a:srgbClr val="EDEDED"/>
              </a:buClr>
              <a:buSzPts val="1000"/>
              <a:buNone/>
              <a:defRPr sz="1000"/>
            </a:lvl3pPr>
            <a:lvl4pPr marL="1828800" lvl="3" indent="-228600" algn="l">
              <a:lnSpc>
                <a:spcPct val="90000"/>
              </a:lnSpc>
              <a:spcBef>
                <a:spcPts val="500"/>
              </a:spcBef>
              <a:spcAft>
                <a:spcPts val="0"/>
              </a:spcAft>
              <a:buClr>
                <a:srgbClr val="EDEDED"/>
              </a:buClr>
              <a:buSzPts val="900"/>
              <a:buNone/>
              <a:defRPr sz="900"/>
            </a:lvl4pPr>
            <a:lvl5pPr marL="2286000" lvl="4" indent="-228600" algn="l">
              <a:lnSpc>
                <a:spcPct val="90000"/>
              </a:lnSpc>
              <a:spcBef>
                <a:spcPts val="500"/>
              </a:spcBef>
              <a:spcAft>
                <a:spcPts val="0"/>
              </a:spcAft>
              <a:buClr>
                <a:srgbClr val="EDEDED"/>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06" name="Google Shape;106;p23"/>
          <p:cNvSpPr txBox="1">
            <a:spLocks noGrp="1"/>
          </p:cNvSpPr>
          <p:nvPr>
            <p:ph type="body" idx="5"/>
          </p:nvPr>
        </p:nvSpPr>
        <p:spPr>
          <a:xfrm>
            <a:off x="5871781" y="1885950"/>
            <a:ext cx="2199000" cy="5763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2"/>
              </a:buClr>
              <a:buSzPts val="2400"/>
              <a:buNone/>
              <a:defRPr sz="2400" b="0">
                <a:solidFill>
                  <a:schemeClr val="lt2"/>
                </a:solidFill>
              </a:defRPr>
            </a:lvl1pPr>
            <a:lvl2pPr marL="914400" lvl="1" indent="-342900" algn="l">
              <a:lnSpc>
                <a:spcPct val="90000"/>
              </a:lnSpc>
              <a:spcBef>
                <a:spcPts val="500"/>
              </a:spcBef>
              <a:spcAft>
                <a:spcPts val="0"/>
              </a:spcAft>
              <a:buClr>
                <a:srgbClr val="EDEDED"/>
              </a:buClr>
              <a:buSzPts val="1800"/>
              <a:buChar char="•"/>
              <a:defRPr/>
            </a:lvl2pPr>
            <a:lvl3pPr marL="1371600" lvl="2" indent="-342900" algn="l">
              <a:lnSpc>
                <a:spcPct val="90000"/>
              </a:lnSpc>
              <a:spcBef>
                <a:spcPts val="500"/>
              </a:spcBef>
              <a:spcAft>
                <a:spcPts val="0"/>
              </a:spcAft>
              <a:buClr>
                <a:srgbClr val="EDEDED"/>
              </a:buClr>
              <a:buSzPts val="1800"/>
              <a:buChar char="•"/>
              <a:defRPr/>
            </a:lvl3pPr>
            <a:lvl4pPr marL="1828800" lvl="3" indent="-342900" algn="l">
              <a:lnSpc>
                <a:spcPct val="90000"/>
              </a:lnSpc>
              <a:spcBef>
                <a:spcPts val="500"/>
              </a:spcBef>
              <a:spcAft>
                <a:spcPts val="0"/>
              </a:spcAft>
              <a:buClr>
                <a:srgbClr val="EDEDED"/>
              </a:buClr>
              <a:buSzPts val="1800"/>
              <a:buChar char="•"/>
              <a:defRPr/>
            </a:lvl4pPr>
            <a:lvl5pPr marL="2286000" lvl="4" indent="-342900" algn="l">
              <a:lnSpc>
                <a:spcPct val="90000"/>
              </a:lnSpc>
              <a:spcBef>
                <a:spcPts val="500"/>
              </a:spcBef>
              <a:spcAft>
                <a:spcPts val="0"/>
              </a:spcAft>
              <a:buClr>
                <a:srgbClr val="EDEDED"/>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07" name="Google Shape;107;p23"/>
          <p:cNvSpPr txBox="1">
            <a:spLocks noGrp="1"/>
          </p:cNvSpPr>
          <p:nvPr>
            <p:ph type="body" idx="6"/>
          </p:nvPr>
        </p:nvSpPr>
        <p:spPr>
          <a:xfrm>
            <a:off x="5871781" y="2571750"/>
            <a:ext cx="2199000" cy="35892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DEDED"/>
              </a:buClr>
              <a:buSzPts val="1400"/>
              <a:buNone/>
              <a:defRPr sz="1400"/>
            </a:lvl1pPr>
            <a:lvl2pPr marL="914400" lvl="1" indent="-228600" algn="l">
              <a:lnSpc>
                <a:spcPct val="90000"/>
              </a:lnSpc>
              <a:spcBef>
                <a:spcPts val="500"/>
              </a:spcBef>
              <a:spcAft>
                <a:spcPts val="0"/>
              </a:spcAft>
              <a:buClr>
                <a:srgbClr val="EDEDED"/>
              </a:buClr>
              <a:buSzPts val="1200"/>
              <a:buNone/>
              <a:defRPr sz="1200"/>
            </a:lvl2pPr>
            <a:lvl3pPr marL="1371600" lvl="2" indent="-228600" algn="l">
              <a:lnSpc>
                <a:spcPct val="90000"/>
              </a:lnSpc>
              <a:spcBef>
                <a:spcPts val="500"/>
              </a:spcBef>
              <a:spcAft>
                <a:spcPts val="0"/>
              </a:spcAft>
              <a:buClr>
                <a:srgbClr val="EDEDED"/>
              </a:buClr>
              <a:buSzPts val="1000"/>
              <a:buNone/>
              <a:defRPr sz="1000"/>
            </a:lvl3pPr>
            <a:lvl4pPr marL="1828800" lvl="3" indent="-228600" algn="l">
              <a:lnSpc>
                <a:spcPct val="90000"/>
              </a:lnSpc>
              <a:spcBef>
                <a:spcPts val="500"/>
              </a:spcBef>
              <a:spcAft>
                <a:spcPts val="0"/>
              </a:spcAft>
              <a:buClr>
                <a:srgbClr val="EDEDED"/>
              </a:buClr>
              <a:buSzPts val="900"/>
              <a:buNone/>
              <a:defRPr sz="900"/>
            </a:lvl4pPr>
            <a:lvl5pPr marL="2286000" lvl="4" indent="-228600" algn="l">
              <a:lnSpc>
                <a:spcPct val="90000"/>
              </a:lnSpc>
              <a:spcBef>
                <a:spcPts val="500"/>
              </a:spcBef>
              <a:spcAft>
                <a:spcPts val="0"/>
              </a:spcAft>
              <a:buClr>
                <a:srgbClr val="EDEDED"/>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08" name="Google Shape;108;p23"/>
          <p:cNvSpPr txBox="1">
            <a:spLocks noGrp="1"/>
          </p:cNvSpPr>
          <p:nvPr>
            <p:ph type="dt" idx="10"/>
          </p:nvPr>
        </p:nvSpPr>
        <p:spPr>
          <a:xfrm>
            <a:off x="628650" y="6356359"/>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09" name="Google Shape;109;p23"/>
          <p:cNvSpPr txBox="1">
            <a:spLocks noGrp="1"/>
          </p:cNvSpPr>
          <p:nvPr>
            <p:ph type="ftr" idx="11"/>
          </p:nvPr>
        </p:nvSpPr>
        <p:spPr>
          <a:xfrm>
            <a:off x="3028950" y="6356359"/>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10" name="Google Shape;110;p23"/>
          <p:cNvSpPr txBox="1">
            <a:spLocks noGrp="1"/>
          </p:cNvSpPr>
          <p:nvPr>
            <p:ph type="sldNum" idx="12"/>
          </p:nvPr>
        </p:nvSpPr>
        <p:spPr>
          <a:xfrm>
            <a:off x="6457950" y="6356359"/>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111"/>
        <p:cNvGrpSpPr/>
        <p:nvPr/>
      </p:nvGrpSpPr>
      <p:grpSpPr>
        <a:xfrm>
          <a:off x="0" y="0"/>
          <a:ext cx="0" cy="0"/>
          <a:chOff x="0" y="0"/>
          <a:chExt cx="0" cy="0"/>
        </a:xfrm>
      </p:grpSpPr>
      <p:sp>
        <p:nvSpPr>
          <p:cNvPr id="112" name="Google Shape;112;p24"/>
          <p:cNvSpPr txBox="1">
            <a:spLocks noGrp="1"/>
          </p:cNvSpPr>
          <p:nvPr>
            <p:ph type="title"/>
          </p:nvPr>
        </p:nvSpPr>
        <p:spPr>
          <a:xfrm>
            <a:off x="628650" y="365129"/>
            <a:ext cx="78867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DEDE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24"/>
          <p:cNvSpPr txBox="1">
            <a:spLocks noGrp="1"/>
          </p:cNvSpPr>
          <p:nvPr>
            <p:ph type="body" idx="1"/>
          </p:nvPr>
        </p:nvSpPr>
        <p:spPr>
          <a:xfrm>
            <a:off x="999064" y="4297503"/>
            <a:ext cx="2205000" cy="5763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EDEDED"/>
              </a:buClr>
              <a:buSzPts val="2400"/>
              <a:buNone/>
              <a:defRPr sz="2400" b="0">
                <a:solidFill>
                  <a:srgbClr val="EDEDED"/>
                </a:solidFill>
              </a:defRPr>
            </a:lvl1pPr>
            <a:lvl2pPr marL="914400" lvl="1" indent="-228600" algn="l">
              <a:lnSpc>
                <a:spcPct val="90000"/>
              </a:lnSpc>
              <a:spcBef>
                <a:spcPts val="500"/>
              </a:spcBef>
              <a:spcAft>
                <a:spcPts val="0"/>
              </a:spcAft>
              <a:buClr>
                <a:srgbClr val="EDEDED"/>
              </a:buClr>
              <a:buSzPts val="2000"/>
              <a:buNone/>
              <a:defRPr sz="2000" b="1"/>
            </a:lvl2pPr>
            <a:lvl3pPr marL="1371600" lvl="2" indent="-228600" algn="l">
              <a:lnSpc>
                <a:spcPct val="90000"/>
              </a:lnSpc>
              <a:spcBef>
                <a:spcPts val="500"/>
              </a:spcBef>
              <a:spcAft>
                <a:spcPts val="0"/>
              </a:spcAft>
              <a:buClr>
                <a:srgbClr val="EDEDED"/>
              </a:buClr>
              <a:buSzPts val="1800"/>
              <a:buNone/>
              <a:defRPr sz="1800" b="1"/>
            </a:lvl3pPr>
            <a:lvl4pPr marL="1828800" lvl="3" indent="-228600" algn="l">
              <a:lnSpc>
                <a:spcPct val="90000"/>
              </a:lnSpc>
              <a:spcBef>
                <a:spcPts val="500"/>
              </a:spcBef>
              <a:spcAft>
                <a:spcPts val="0"/>
              </a:spcAft>
              <a:buClr>
                <a:srgbClr val="EDEDED"/>
              </a:buClr>
              <a:buSzPts val="1600"/>
              <a:buNone/>
              <a:defRPr sz="1600" b="1"/>
            </a:lvl4pPr>
            <a:lvl5pPr marL="2286000" lvl="4" indent="-228600" algn="l">
              <a:lnSpc>
                <a:spcPct val="90000"/>
              </a:lnSpc>
              <a:spcBef>
                <a:spcPts val="500"/>
              </a:spcBef>
              <a:spcAft>
                <a:spcPts val="0"/>
              </a:spcAft>
              <a:buClr>
                <a:srgbClr val="EDEDED"/>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14" name="Google Shape;114;p24"/>
          <p:cNvSpPr>
            <a:spLocks noGrp="1"/>
          </p:cNvSpPr>
          <p:nvPr>
            <p:ph type="pic" idx="2"/>
          </p:nvPr>
        </p:nvSpPr>
        <p:spPr>
          <a:xfrm>
            <a:off x="999064" y="2256354"/>
            <a:ext cx="2205000" cy="152400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Autofit/>
          </a:bodyPr>
          <a:lstStyle>
            <a:lvl1pPr marR="0" lvl="0" algn="ctr" rtl="0">
              <a:lnSpc>
                <a:spcPct val="90000"/>
              </a:lnSpc>
              <a:spcBef>
                <a:spcPts val="1000"/>
              </a:spcBef>
              <a:spcAft>
                <a:spcPts val="0"/>
              </a:spcAft>
              <a:buClr>
                <a:srgbClr val="EDEDED"/>
              </a:buClr>
              <a:buSzPts val="1600"/>
              <a:buFont typeface="Arial"/>
              <a:buNone/>
              <a:defRPr sz="1600" b="0" i="0" u="none" strike="noStrike" cap="none">
                <a:solidFill>
                  <a:srgbClr val="EDEDED"/>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EDEDED"/>
              </a:buClr>
              <a:buSzPts val="1600"/>
              <a:buFont typeface="Arial"/>
              <a:buNone/>
              <a:defRPr sz="1600" b="0" i="0" u="none" strike="noStrike" cap="none">
                <a:solidFill>
                  <a:srgbClr val="EDEDED"/>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EDEDED"/>
              </a:buClr>
              <a:buSzPts val="1600"/>
              <a:buFont typeface="Arial"/>
              <a:buNone/>
              <a:defRPr sz="1600" b="0" i="0" u="none" strike="noStrike" cap="none">
                <a:solidFill>
                  <a:srgbClr val="EDEDED"/>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EDEDED"/>
              </a:buClr>
              <a:buSzPts val="1600"/>
              <a:buFont typeface="Arial"/>
              <a:buNone/>
              <a:defRPr sz="1600" b="0" i="0" u="none" strike="noStrike" cap="none">
                <a:solidFill>
                  <a:srgbClr val="EDEDED"/>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EDEDED"/>
              </a:buClr>
              <a:buSzPts val="1600"/>
              <a:buFont typeface="Arial"/>
              <a:buNone/>
              <a:defRPr sz="1600" b="0" i="0" u="none" strike="noStrike" cap="none">
                <a:solidFill>
                  <a:srgbClr val="EDEDED"/>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9pPr>
          </a:lstStyle>
          <a:p>
            <a:endParaRPr dirty="0"/>
          </a:p>
        </p:txBody>
      </p:sp>
      <p:sp>
        <p:nvSpPr>
          <p:cNvPr id="115" name="Google Shape;115;p24"/>
          <p:cNvSpPr txBox="1">
            <a:spLocks noGrp="1"/>
          </p:cNvSpPr>
          <p:nvPr>
            <p:ph type="body" idx="3"/>
          </p:nvPr>
        </p:nvSpPr>
        <p:spPr>
          <a:xfrm>
            <a:off x="999064" y="4873774"/>
            <a:ext cx="2205000" cy="659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DEDED"/>
              </a:buClr>
              <a:buSzPts val="1400"/>
              <a:buNone/>
              <a:defRPr sz="1400"/>
            </a:lvl1pPr>
            <a:lvl2pPr marL="914400" lvl="1" indent="-228600" algn="l">
              <a:lnSpc>
                <a:spcPct val="90000"/>
              </a:lnSpc>
              <a:spcBef>
                <a:spcPts val="500"/>
              </a:spcBef>
              <a:spcAft>
                <a:spcPts val="0"/>
              </a:spcAft>
              <a:buClr>
                <a:srgbClr val="EDEDED"/>
              </a:buClr>
              <a:buSzPts val="1200"/>
              <a:buNone/>
              <a:defRPr sz="1200"/>
            </a:lvl2pPr>
            <a:lvl3pPr marL="1371600" lvl="2" indent="-228600" algn="l">
              <a:lnSpc>
                <a:spcPct val="90000"/>
              </a:lnSpc>
              <a:spcBef>
                <a:spcPts val="500"/>
              </a:spcBef>
              <a:spcAft>
                <a:spcPts val="0"/>
              </a:spcAft>
              <a:buClr>
                <a:srgbClr val="EDEDED"/>
              </a:buClr>
              <a:buSzPts val="1000"/>
              <a:buNone/>
              <a:defRPr sz="1000"/>
            </a:lvl3pPr>
            <a:lvl4pPr marL="1828800" lvl="3" indent="-228600" algn="l">
              <a:lnSpc>
                <a:spcPct val="90000"/>
              </a:lnSpc>
              <a:spcBef>
                <a:spcPts val="500"/>
              </a:spcBef>
              <a:spcAft>
                <a:spcPts val="0"/>
              </a:spcAft>
              <a:buClr>
                <a:srgbClr val="EDEDED"/>
              </a:buClr>
              <a:buSzPts val="900"/>
              <a:buNone/>
              <a:defRPr sz="900"/>
            </a:lvl4pPr>
            <a:lvl5pPr marL="2286000" lvl="4" indent="-228600" algn="l">
              <a:lnSpc>
                <a:spcPct val="90000"/>
              </a:lnSpc>
              <a:spcBef>
                <a:spcPts val="500"/>
              </a:spcBef>
              <a:spcAft>
                <a:spcPts val="0"/>
              </a:spcAft>
              <a:buClr>
                <a:srgbClr val="EDEDED"/>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16" name="Google Shape;116;p24"/>
          <p:cNvSpPr txBox="1">
            <a:spLocks noGrp="1"/>
          </p:cNvSpPr>
          <p:nvPr>
            <p:ph type="body" idx="4"/>
          </p:nvPr>
        </p:nvSpPr>
        <p:spPr>
          <a:xfrm>
            <a:off x="3426750" y="4297503"/>
            <a:ext cx="2197800" cy="5763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EDEDED"/>
              </a:buClr>
              <a:buSzPts val="2400"/>
              <a:buNone/>
              <a:defRPr sz="2400" b="0">
                <a:solidFill>
                  <a:srgbClr val="EDEDED"/>
                </a:solidFill>
              </a:defRPr>
            </a:lvl1pPr>
            <a:lvl2pPr marL="914400" lvl="1" indent="-228600" algn="l">
              <a:lnSpc>
                <a:spcPct val="90000"/>
              </a:lnSpc>
              <a:spcBef>
                <a:spcPts val="500"/>
              </a:spcBef>
              <a:spcAft>
                <a:spcPts val="0"/>
              </a:spcAft>
              <a:buClr>
                <a:srgbClr val="EDEDED"/>
              </a:buClr>
              <a:buSzPts val="2000"/>
              <a:buNone/>
              <a:defRPr sz="2000" b="1"/>
            </a:lvl2pPr>
            <a:lvl3pPr marL="1371600" lvl="2" indent="-228600" algn="l">
              <a:lnSpc>
                <a:spcPct val="90000"/>
              </a:lnSpc>
              <a:spcBef>
                <a:spcPts val="500"/>
              </a:spcBef>
              <a:spcAft>
                <a:spcPts val="0"/>
              </a:spcAft>
              <a:buClr>
                <a:srgbClr val="EDEDED"/>
              </a:buClr>
              <a:buSzPts val="1800"/>
              <a:buNone/>
              <a:defRPr sz="1800" b="1"/>
            </a:lvl3pPr>
            <a:lvl4pPr marL="1828800" lvl="3" indent="-228600" algn="l">
              <a:lnSpc>
                <a:spcPct val="90000"/>
              </a:lnSpc>
              <a:spcBef>
                <a:spcPts val="500"/>
              </a:spcBef>
              <a:spcAft>
                <a:spcPts val="0"/>
              </a:spcAft>
              <a:buClr>
                <a:srgbClr val="EDEDED"/>
              </a:buClr>
              <a:buSzPts val="1600"/>
              <a:buNone/>
              <a:defRPr sz="1600" b="1"/>
            </a:lvl4pPr>
            <a:lvl5pPr marL="2286000" lvl="4" indent="-228600" algn="l">
              <a:lnSpc>
                <a:spcPct val="90000"/>
              </a:lnSpc>
              <a:spcBef>
                <a:spcPts val="500"/>
              </a:spcBef>
              <a:spcAft>
                <a:spcPts val="0"/>
              </a:spcAft>
              <a:buClr>
                <a:srgbClr val="EDEDED"/>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17" name="Google Shape;117;p24"/>
          <p:cNvSpPr>
            <a:spLocks noGrp="1"/>
          </p:cNvSpPr>
          <p:nvPr>
            <p:ph type="pic" idx="5"/>
          </p:nvPr>
        </p:nvSpPr>
        <p:spPr>
          <a:xfrm>
            <a:off x="3426747" y="2256354"/>
            <a:ext cx="2197800" cy="152400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Autofit/>
          </a:bodyPr>
          <a:lstStyle>
            <a:lvl1pPr marR="0" lvl="0" algn="ctr" rtl="0">
              <a:lnSpc>
                <a:spcPct val="90000"/>
              </a:lnSpc>
              <a:spcBef>
                <a:spcPts val="1000"/>
              </a:spcBef>
              <a:spcAft>
                <a:spcPts val="0"/>
              </a:spcAft>
              <a:buClr>
                <a:srgbClr val="EDEDED"/>
              </a:buClr>
              <a:buSzPts val="1600"/>
              <a:buFont typeface="Arial"/>
              <a:buNone/>
              <a:defRPr sz="1600" b="0" i="0" u="none" strike="noStrike" cap="none">
                <a:solidFill>
                  <a:srgbClr val="EDEDED"/>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EDEDED"/>
              </a:buClr>
              <a:buSzPts val="1600"/>
              <a:buFont typeface="Arial"/>
              <a:buNone/>
              <a:defRPr sz="1600" b="0" i="0" u="none" strike="noStrike" cap="none">
                <a:solidFill>
                  <a:srgbClr val="EDEDED"/>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EDEDED"/>
              </a:buClr>
              <a:buSzPts val="1600"/>
              <a:buFont typeface="Arial"/>
              <a:buNone/>
              <a:defRPr sz="1600" b="0" i="0" u="none" strike="noStrike" cap="none">
                <a:solidFill>
                  <a:srgbClr val="EDEDED"/>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EDEDED"/>
              </a:buClr>
              <a:buSzPts val="1600"/>
              <a:buFont typeface="Arial"/>
              <a:buNone/>
              <a:defRPr sz="1600" b="0" i="0" u="none" strike="noStrike" cap="none">
                <a:solidFill>
                  <a:srgbClr val="EDEDED"/>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EDEDED"/>
              </a:buClr>
              <a:buSzPts val="1600"/>
              <a:buFont typeface="Arial"/>
              <a:buNone/>
              <a:defRPr sz="1600" b="0" i="0" u="none" strike="noStrike" cap="none">
                <a:solidFill>
                  <a:srgbClr val="EDEDED"/>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9pPr>
          </a:lstStyle>
          <a:p>
            <a:endParaRPr dirty="0"/>
          </a:p>
        </p:txBody>
      </p:sp>
      <p:sp>
        <p:nvSpPr>
          <p:cNvPr id="118" name="Google Shape;118;p24"/>
          <p:cNvSpPr txBox="1">
            <a:spLocks noGrp="1"/>
          </p:cNvSpPr>
          <p:nvPr>
            <p:ph type="body" idx="6"/>
          </p:nvPr>
        </p:nvSpPr>
        <p:spPr>
          <a:xfrm>
            <a:off x="3425737" y="4873773"/>
            <a:ext cx="2200800" cy="659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DEDED"/>
              </a:buClr>
              <a:buSzPts val="1400"/>
              <a:buNone/>
              <a:defRPr sz="1400"/>
            </a:lvl1pPr>
            <a:lvl2pPr marL="914400" lvl="1" indent="-228600" algn="l">
              <a:lnSpc>
                <a:spcPct val="90000"/>
              </a:lnSpc>
              <a:spcBef>
                <a:spcPts val="500"/>
              </a:spcBef>
              <a:spcAft>
                <a:spcPts val="0"/>
              </a:spcAft>
              <a:buClr>
                <a:srgbClr val="EDEDED"/>
              </a:buClr>
              <a:buSzPts val="1200"/>
              <a:buNone/>
              <a:defRPr sz="1200"/>
            </a:lvl2pPr>
            <a:lvl3pPr marL="1371600" lvl="2" indent="-228600" algn="l">
              <a:lnSpc>
                <a:spcPct val="90000"/>
              </a:lnSpc>
              <a:spcBef>
                <a:spcPts val="500"/>
              </a:spcBef>
              <a:spcAft>
                <a:spcPts val="0"/>
              </a:spcAft>
              <a:buClr>
                <a:srgbClr val="EDEDED"/>
              </a:buClr>
              <a:buSzPts val="1000"/>
              <a:buNone/>
              <a:defRPr sz="1000"/>
            </a:lvl3pPr>
            <a:lvl4pPr marL="1828800" lvl="3" indent="-228600" algn="l">
              <a:lnSpc>
                <a:spcPct val="90000"/>
              </a:lnSpc>
              <a:spcBef>
                <a:spcPts val="500"/>
              </a:spcBef>
              <a:spcAft>
                <a:spcPts val="0"/>
              </a:spcAft>
              <a:buClr>
                <a:srgbClr val="EDEDED"/>
              </a:buClr>
              <a:buSzPts val="900"/>
              <a:buNone/>
              <a:defRPr sz="900"/>
            </a:lvl4pPr>
            <a:lvl5pPr marL="2286000" lvl="4" indent="-228600" algn="l">
              <a:lnSpc>
                <a:spcPct val="90000"/>
              </a:lnSpc>
              <a:spcBef>
                <a:spcPts val="500"/>
              </a:spcBef>
              <a:spcAft>
                <a:spcPts val="0"/>
              </a:spcAft>
              <a:buClr>
                <a:srgbClr val="EDEDED"/>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19" name="Google Shape;119;p24"/>
          <p:cNvSpPr txBox="1">
            <a:spLocks noGrp="1"/>
          </p:cNvSpPr>
          <p:nvPr>
            <p:ph type="body" idx="7"/>
          </p:nvPr>
        </p:nvSpPr>
        <p:spPr>
          <a:xfrm>
            <a:off x="5853246" y="4297503"/>
            <a:ext cx="2199000" cy="5763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EDEDED"/>
              </a:buClr>
              <a:buSzPts val="2400"/>
              <a:buNone/>
              <a:defRPr sz="2400" b="0">
                <a:solidFill>
                  <a:srgbClr val="EDEDED"/>
                </a:solidFill>
              </a:defRPr>
            </a:lvl1pPr>
            <a:lvl2pPr marL="914400" lvl="1" indent="-228600" algn="l">
              <a:lnSpc>
                <a:spcPct val="90000"/>
              </a:lnSpc>
              <a:spcBef>
                <a:spcPts val="500"/>
              </a:spcBef>
              <a:spcAft>
                <a:spcPts val="0"/>
              </a:spcAft>
              <a:buClr>
                <a:srgbClr val="EDEDED"/>
              </a:buClr>
              <a:buSzPts val="2000"/>
              <a:buNone/>
              <a:defRPr sz="2000" b="1"/>
            </a:lvl2pPr>
            <a:lvl3pPr marL="1371600" lvl="2" indent="-228600" algn="l">
              <a:lnSpc>
                <a:spcPct val="90000"/>
              </a:lnSpc>
              <a:spcBef>
                <a:spcPts val="500"/>
              </a:spcBef>
              <a:spcAft>
                <a:spcPts val="0"/>
              </a:spcAft>
              <a:buClr>
                <a:srgbClr val="EDEDED"/>
              </a:buClr>
              <a:buSzPts val="1800"/>
              <a:buNone/>
              <a:defRPr sz="1800" b="1"/>
            </a:lvl3pPr>
            <a:lvl4pPr marL="1828800" lvl="3" indent="-228600" algn="l">
              <a:lnSpc>
                <a:spcPct val="90000"/>
              </a:lnSpc>
              <a:spcBef>
                <a:spcPts val="500"/>
              </a:spcBef>
              <a:spcAft>
                <a:spcPts val="0"/>
              </a:spcAft>
              <a:buClr>
                <a:srgbClr val="EDEDED"/>
              </a:buClr>
              <a:buSzPts val="1600"/>
              <a:buNone/>
              <a:defRPr sz="1600" b="1"/>
            </a:lvl4pPr>
            <a:lvl5pPr marL="2286000" lvl="4" indent="-228600" algn="l">
              <a:lnSpc>
                <a:spcPct val="90000"/>
              </a:lnSpc>
              <a:spcBef>
                <a:spcPts val="500"/>
              </a:spcBef>
              <a:spcAft>
                <a:spcPts val="0"/>
              </a:spcAft>
              <a:buClr>
                <a:srgbClr val="EDEDED"/>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20" name="Google Shape;120;p24"/>
          <p:cNvSpPr>
            <a:spLocks noGrp="1"/>
          </p:cNvSpPr>
          <p:nvPr>
            <p:ph type="pic" idx="8"/>
          </p:nvPr>
        </p:nvSpPr>
        <p:spPr>
          <a:xfrm>
            <a:off x="5853245" y="2256354"/>
            <a:ext cx="2199000" cy="152400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Autofit/>
          </a:bodyPr>
          <a:lstStyle>
            <a:lvl1pPr marR="0" lvl="0" algn="ctr" rtl="0">
              <a:lnSpc>
                <a:spcPct val="90000"/>
              </a:lnSpc>
              <a:spcBef>
                <a:spcPts val="1000"/>
              </a:spcBef>
              <a:spcAft>
                <a:spcPts val="0"/>
              </a:spcAft>
              <a:buClr>
                <a:srgbClr val="EDEDED"/>
              </a:buClr>
              <a:buSzPts val="1600"/>
              <a:buFont typeface="Arial"/>
              <a:buNone/>
              <a:defRPr sz="1600" b="0" i="0" u="none" strike="noStrike" cap="none">
                <a:solidFill>
                  <a:srgbClr val="EDEDED"/>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EDEDED"/>
              </a:buClr>
              <a:buSzPts val="1600"/>
              <a:buFont typeface="Arial"/>
              <a:buNone/>
              <a:defRPr sz="1600" b="0" i="0" u="none" strike="noStrike" cap="none">
                <a:solidFill>
                  <a:srgbClr val="EDEDED"/>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EDEDED"/>
              </a:buClr>
              <a:buSzPts val="1600"/>
              <a:buFont typeface="Arial"/>
              <a:buNone/>
              <a:defRPr sz="1600" b="0" i="0" u="none" strike="noStrike" cap="none">
                <a:solidFill>
                  <a:srgbClr val="EDEDED"/>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EDEDED"/>
              </a:buClr>
              <a:buSzPts val="1600"/>
              <a:buFont typeface="Arial"/>
              <a:buNone/>
              <a:defRPr sz="1600" b="0" i="0" u="none" strike="noStrike" cap="none">
                <a:solidFill>
                  <a:srgbClr val="EDEDED"/>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EDEDED"/>
              </a:buClr>
              <a:buSzPts val="1600"/>
              <a:buFont typeface="Arial"/>
              <a:buNone/>
              <a:defRPr sz="1600" b="0" i="0" u="none" strike="noStrike" cap="none">
                <a:solidFill>
                  <a:srgbClr val="EDEDED"/>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entury Gothic"/>
                <a:ea typeface="Century Gothic"/>
                <a:cs typeface="Century Gothic"/>
                <a:sym typeface="Century Gothic"/>
              </a:defRPr>
            </a:lvl9pPr>
          </a:lstStyle>
          <a:p>
            <a:endParaRPr dirty="0"/>
          </a:p>
        </p:txBody>
      </p:sp>
      <p:sp>
        <p:nvSpPr>
          <p:cNvPr id="121" name="Google Shape;121;p24"/>
          <p:cNvSpPr txBox="1">
            <a:spLocks noGrp="1"/>
          </p:cNvSpPr>
          <p:nvPr>
            <p:ph type="body" idx="9"/>
          </p:nvPr>
        </p:nvSpPr>
        <p:spPr>
          <a:xfrm>
            <a:off x="5853150" y="4873771"/>
            <a:ext cx="2202000" cy="659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DEDED"/>
              </a:buClr>
              <a:buSzPts val="1400"/>
              <a:buNone/>
              <a:defRPr sz="1400"/>
            </a:lvl1pPr>
            <a:lvl2pPr marL="914400" lvl="1" indent="-228600" algn="l">
              <a:lnSpc>
                <a:spcPct val="90000"/>
              </a:lnSpc>
              <a:spcBef>
                <a:spcPts val="500"/>
              </a:spcBef>
              <a:spcAft>
                <a:spcPts val="0"/>
              </a:spcAft>
              <a:buClr>
                <a:srgbClr val="EDEDED"/>
              </a:buClr>
              <a:buSzPts val="1200"/>
              <a:buNone/>
              <a:defRPr sz="1200"/>
            </a:lvl2pPr>
            <a:lvl3pPr marL="1371600" lvl="2" indent="-228600" algn="l">
              <a:lnSpc>
                <a:spcPct val="90000"/>
              </a:lnSpc>
              <a:spcBef>
                <a:spcPts val="500"/>
              </a:spcBef>
              <a:spcAft>
                <a:spcPts val="0"/>
              </a:spcAft>
              <a:buClr>
                <a:srgbClr val="EDEDED"/>
              </a:buClr>
              <a:buSzPts val="1000"/>
              <a:buNone/>
              <a:defRPr sz="1000"/>
            </a:lvl3pPr>
            <a:lvl4pPr marL="1828800" lvl="3" indent="-228600" algn="l">
              <a:lnSpc>
                <a:spcPct val="90000"/>
              </a:lnSpc>
              <a:spcBef>
                <a:spcPts val="500"/>
              </a:spcBef>
              <a:spcAft>
                <a:spcPts val="0"/>
              </a:spcAft>
              <a:buClr>
                <a:srgbClr val="EDEDED"/>
              </a:buClr>
              <a:buSzPts val="900"/>
              <a:buNone/>
              <a:defRPr sz="900"/>
            </a:lvl4pPr>
            <a:lvl5pPr marL="2286000" lvl="4" indent="-228600" algn="l">
              <a:lnSpc>
                <a:spcPct val="90000"/>
              </a:lnSpc>
              <a:spcBef>
                <a:spcPts val="500"/>
              </a:spcBef>
              <a:spcAft>
                <a:spcPts val="0"/>
              </a:spcAft>
              <a:buClr>
                <a:srgbClr val="EDEDED"/>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22" name="Google Shape;122;p24"/>
          <p:cNvSpPr txBox="1">
            <a:spLocks noGrp="1"/>
          </p:cNvSpPr>
          <p:nvPr>
            <p:ph type="dt" idx="10"/>
          </p:nvPr>
        </p:nvSpPr>
        <p:spPr>
          <a:xfrm>
            <a:off x="628650" y="6356359"/>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23" name="Google Shape;123;p24"/>
          <p:cNvSpPr txBox="1">
            <a:spLocks noGrp="1"/>
          </p:cNvSpPr>
          <p:nvPr>
            <p:ph type="ftr" idx="11"/>
          </p:nvPr>
        </p:nvSpPr>
        <p:spPr>
          <a:xfrm>
            <a:off x="3028950" y="6356359"/>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24" name="Google Shape;124;p24"/>
          <p:cNvSpPr txBox="1">
            <a:spLocks noGrp="1"/>
          </p:cNvSpPr>
          <p:nvPr>
            <p:ph type="sldNum" idx="12"/>
          </p:nvPr>
        </p:nvSpPr>
        <p:spPr>
          <a:xfrm>
            <a:off x="6457950" y="6356359"/>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a:off x="628650" y="365129"/>
            <a:ext cx="78867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DEDE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25"/>
          <p:cNvSpPr txBox="1">
            <a:spLocks noGrp="1"/>
          </p:cNvSpPr>
          <p:nvPr>
            <p:ph type="body" idx="1"/>
          </p:nvPr>
        </p:nvSpPr>
        <p:spPr>
          <a:xfrm rot="5400000">
            <a:off x="2502150" y="163625"/>
            <a:ext cx="4351200" cy="7675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EDEDED"/>
              </a:buClr>
              <a:buSzPts val="1800"/>
              <a:buChar char="•"/>
              <a:defRPr/>
            </a:lvl1pPr>
            <a:lvl2pPr marL="914400" lvl="1" indent="-342900" algn="l">
              <a:lnSpc>
                <a:spcPct val="90000"/>
              </a:lnSpc>
              <a:spcBef>
                <a:spcPts val="500"/>
              </a:spcBef>
              <a:spcAft>
                <a:spcPts val="0"/>
              </a:spcAft>
              <a:buClr>
                <a:srgbClr val="EDEDED"/>
              </a:buClr>
              <a:buSzPts val="1800"/>
              <a:buChar char="•"/>
              <a:defRPr/>
            </a:lvl2pPr>
            <a:lvl3pPr marL="1371600" lvl="2" indent="-342900" algn="l">
              <a:lnSpc>
                <a:spcPct val="90000"/>
              </a:lnSpc>
              <a:spcBef>
                <a:spcPts val="500"/>
              </a:spcBef>
              <a:spcAft>
                <a:spcPts val="0"/>
              </a:spcAft>
              <a:buClr>
                <a:srgbClr val="EDEDED"/>
              </a:buClr>
              <a:buSzPts val="1800"/>
              <a:buChar char="•"/>
              <a:defRPr/>
            </a:lvl3pPr>
            <a:lvl4pPr marL="1828800" lvl="3" indent="-342900" algn="l">
              <a:lnSpc>
                <a:spcPct val="90000"/>
              </a:lnSpc>
              <a:spcBef>
                <a:spcPts val="500"/>
              </a:spcBef>
              <a:spcAft>
                <a:spcPts val="0"/>
              </a:spcAft>
              <a:buClr>
                <a:srgbClr val="EDEDED"/>
              </a:buClr>
              <a:buSzPts val="1800"/>
              <a:buChar char="•"/>
              <a:defRPr/>
            </a:lvl4pPr>
            <a:lvl5pPr marL="2286000" lvl="4" indent="-342900" algn="l">
              <a:lnSpc>
                <a:spcPct val="90000"/>
              </a:lnSpc>
              <a:spcBef>
                <a:spcPts val="500"/>
              </a:spcBef>
              <a:spcAft>
                <a:spcPts val="0"/>
              </a:spcAft>
              <a:buClr>
                <a:srgbClr val="EDEDED"/>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28" name="Google Shape;128;p25"/>
          <p:cNvSpPr txBox="1">
            <a:spLocks noGrp="1"/>
          </p:cNvSpPr>
          <p:nvPr>
            <p:ph type="dt" idx="10"/>
          </p:nvPr>
        </p:nvSpPr>
        <p:spPr>
          <a:xfrm>
            <a:off x="628650" y="6356359"/>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29" name="Google Shape;129;p25"/>
          <p:cNvSpPr txBox="1">
            <a:spLocks noGrp="1"/>
          </p:cNvSpPr>
          <p:nvPr>
            <p:ph type="ftr" idx="11"/>
          </p:nvPr>
        </p:nvSpPr>
        <p:spPr>
          <a:xfrm>
            <a:off x="3028950" y="6356359"/>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30" name="Google Shape;130;p25"/>
          <p:cNvSpPr txBox="1">
            <a:spLocks noGrp="1"/>
          </p:cNvSpPr>
          <p:nvPr>
            <p:ph type="sldNum" idx="12"/>
          </p:nvPr>
        </p:nvSpPr>
        <p:spPr>
          <a:xfrm>
            <a:off x="6457950" y="6356359"/>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1"/>
        <p:cNvGrpSpPr/>
        <p:nvPr/>
      </p:nvGrpSpPr>
      <p:grpSpPr>
        <a:xfrm>
          <a:off x="0" y="0"/>
          <a:ext cx="0" cy="0"/>
          <a:chOff x="0" y="0"/>
          <a:chExt cx="0" cy="0"/>
        </a:xfrm>
      </p:grpSpPr>
      <p:sp>
        <p:nvSpPr>
          <p:cNvPr id="132" name="Google Shape;132;p26"/>
          <p:cNvSpPr txBox="1">
            <a:spLocks noGrp="1"/>
          </p:cNvSpPr>
          <p:nvPr>
            <p:ph type="title"/>
          </p:nvPr>
        </p:nvSpPr>
        <p:spPr>
          <a:xfrm rot="5400000">
            <a:off x="4623601" y="2285275"/>
            <a:ext cx="5811900" cy="1971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DEDE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26"/>
          <p:cNvSpPr txBox="1">
            <a:spLocks noGrp="1"/>
          </p:cNvSpPr>
          <p:nvPr>
            <p:ph type="body" idx="1"/>
          </p:nvPr>
        </p:nvSpPr>
        <p:spPr>
          <a:xfrm rot="5400000">
            <a:off x="623027" y="370675"/>
            <a:ext cx="5811900" cy="58008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EDEDED"/>
              </a:buClr>
              <a:buSzPts val="1800"/>
              <a:buChar char="•"/>
              <a:defRPr/>
            </a:lvl1pPr>
            <a:lvl2pPr marL="914400" lvl="1" indent="-342900" algn="l">
              <a:lnSpc>
                <a:spcPct val="90000"/>
              </a:lnSpc>
              <a:spcBef>
                <a:spcPts val="500"/>
              </a:spcBef>
              <a:spcAft>
                <a:spcPts val="0"/>
              </a:spcAft>
              <a:buClr>
                <a:srgbClr val="EDEDED"/>
              </a:buClr>
              <a:buSzPts val="1800"/>
              <a:buChar char="•"/>
              <a:defRPr/>
            </a:lvl2pPr>
            <a:lvl3pPr marL="1371600" lvl="2" indent="-342900" algn="l">
              <a:lnSpc>
                <a:spcPct val="90000"/>
              </a:lnSpc>
              <a:spcBef>
                <a:spcPts val="500"/>
              </a:spcBef>
              <a:spcAft>
                <a:spcPts val="0"/>
              </a:spcAft>
              <a:buClr>
                <a:srgbClr val="EDEDED"/>
              </a:buClr>
              <a:buSzPts val="1800"/>
              <a:buChar char="•"/>
              <a:defRPr/>
            </a:lvl3pPr>
            <a:lvl4pPr marL="1828800" lvl="3" indent="-342900" algn="l">
              <a:lnSpc>
                <a:spcPct val="90000"/>
              </a:lnSpc>
              <a:spcBef>
                <a:spcPts val="500"/>
              </a:spcBef>
              <a:spcAft>
                <a:spcPts val="0"/>
              </a:spcAft>
              <a:buClr>
                <a:srgbClr val="EDEDED"/>
              </a:buClr>
              <a:buSzPts val="1800"/>
              <a:buChar char="•"/>
              <a:defRPr/>
            </a:lvl4pPr>
            <a:lvl5pPr marL="2286000" lvl="4" indent="-342900" algn="l">
              <a:lnSpc>
                <a:spcPct val="90000"/>
              </a:lnSpc>
              <a:spcBef>
                <a:spcPts val="500"/>
              </a:spcBef>
              <a:spcAft>
                <a:spcPts val="0"/>
              </a:spcAft>
              <a:buClr>
                <a:srgbClr val="EDEDED"/>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34" name="Google Shape;134;p26"/>
          <p:cNvSpPr txBox="1">
            <a:spLocks noGrp="1"/>
          </p:cNvSpPr>
          <p:nvPr>
            <p:ph type="dt" idx="10"/>
          </p:nvPr>
        </p:nvSpPr>
        <p:spPr>
          <a:xfrm>
            <a:off x="628650" y="6356359"/>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35" name="Google Shape;135;p26"/>
          <p:cNvSpPr txBox="1">
            <a:spLocks noGrp="1"/>
          </p:cNvSpPr>
          <p:nvPr>
            <p:ph type="ftr" idx="11"/>
          </p:nvPr>
        </p:nvSpPr>
        <p:spPr>
          <a:xfrm>
            <a:off x="3028950" y="6356359"/>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36" name="Google Shape;136;p26"/>
          <p:cNvSpPr txBox="1">
            <a:spLocks noGrp="1"/>
          </p:cNvSpPr>
          <p:nvPr>
            <p:ph type="sldNum" idx="12"/>
          </p:nvPr>
        </p:nvSpPr>
        <p:spPr>
          <a:xfrm>
            <a:off x="6457950" y="6356359"/>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4"/>
          <p:cNvSpPr txBox="1">
            <a:spLocks noGrp="1"/>
          </p:cNvSpPr>
          <p:nvPr>
            <p:ph type="title"/>
          </p:nvPr>
        </p:nvSpPr>
        <p:spPr>
          <a:xfrm>
            <a:off x="629841" y="365129"/>
            <a:ext cx="78867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DEDE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4"/>
          <p:cNvSpPr txBox="1">
            <a:spLocks noGrp="1"/>
          </p:cNvSpPr>
          <p:nvPr>
            <p:ph type="body" idx="1"/>
          </p:nvPr>
        </p:nvSpPr>
        <p:spPr>
          <a:xfrm>
            <a:off x="840000" y="1681163"/>
            <a:ext cx="3768900" cy="8238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2"/>
              </a:buClr>
              <a:buSzPts val="2400"/>
              <a:buNone/>
              <a:defRPr sz="2400" b="0">
                <a:solidFill>
                  <a:schemeClr val="lt2"/>
                </a:solidFill>
              </a:defRPr>
            </a:lvl1pPr>
            <a:lvl2pPr marL="914400" lvl="1" indent="-228600" algn="l">
              <a:lnSpc>
                <a:spcPct val="90000"/>
              </a:lnSpc>
              <a:spcBef>
                <a:spcPts val="500"/>
              </a:spcBef>
              <a:spcAft>
                <a:spcPts val="0"/>
              </a:spcAft>
              <a:buClr>
                <a:srgbClr val="EDEDED"/>
              </a:buClr>
              <a:buSzPts val="2000"/>
              <a:buNone/>
              <a:defRPr sz="2000" b="1"/>
            </a:lvl2pPr>
            <a:lvl3pPr marL="1371600" lvl="2" indent="-228600" algn="l">
              <a:lnSpc>
                <a:spcPct val="90000"/>
              </a:lnSpc>
              <a:spcBef>
                <a:spcPts val="500"/>
              </a:spcBef>
              <a:spcAft>
                <a:spcPts val="0"/>
              </a:spcAft>
              <a:buClr>
                <a:srgbClr val="EDEDED"/>
              </a:buClr>
              <a:buSzPts val="1800"/>
              <a:buNone/>
              <a:defRPr sz="1800" b="1"/>
            </a:lvl3pPr>
            <a:lvl4pPr marL="1828800" lvl="3" indent="-228600" algn="l">
              <a:lnSpc>
                <a:spcPct val="90000"/>
              </a:lnSpc>
              <a:spcBef>
                <a:spcPts val="500"/>
              </a:spcBef>
              <a:spcAft>
                <a:spcPts val="0"/>
              </a:spcAft>
              <a:buClr>
                <a:srgbClr val="EDEDED"/>
              </a:buClr>
              <a:buSzPts val="1600"/>
              <a:buNone/>
              <a:defRPr sz="1600" b="1"/>
            </a:lvl4pPr>
            <a:lvl5pPr marL="2286000" lvl="4" indent="-228600" algn="l">
              <a:lnSpc>
                <a:spcPct val="90000"/>
              </a:lnSpc>
              <a:spcBef>
                <a:spcPts val="500"/>
              </a:spcBef>
              <a:spcAft>
                <a:spcPts val="0"/>
              </a:spcAft>
              <a:buClr>
                <a:srgbClr val="EDEDED"/>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43" name="Google Shape;43;p14"/>
          <p:cNvSpPr txBox="1">
            <a:spLocks noGrp="1"/>
          </p:cNvSpPr>
          <p:nvPr>
            <p:ph type="body" idx="2"/>
          </p:nvPr>
        </p:nvSpPr>
        <p:spPr>
          <a:xfrm>
            <a:off x="840000" y="2505075"/>
            <a:ext cx="3768900" cy="3684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EDEDED"/>
              </a:buClr>
              <a:buSzPts val="1800"/>
              <a:buChar char="•"/>
              <a:defRPr/>
            </a:lvl1pPr>
            <a:lvl2pPr marL="914400" lvl="1" indent="-342900" algn="l">
              <a:lnSpc>
                <a:spcPct val="90000"/>
              </a:lnSpc>
              <a:spcBef>
                <a:spcPts val="500"/>
              </a:spcBef>
              <a:spcAft>
                <a:spcPts val="0"/>
              </a:spcAft>
              <a:buClr>
                <a:srgbClr val="EDEDED"/>
              </a:buClr>
              <a:buSzPts val="1800"/>
              <a:buChar char="•"/>
              <a:defRPr/>
            </a:lvl2pPr>
            <a:lvl3pPr marL="1371600" lvl="2" indent="-342900" algn="l">
              <a:lnSpc>
                <a:spcPct val="90000"/>
              </a:lnSpc>
              <a:spcBef>
                <a:spcPts val="500"/>
              </a:spcBef>
              <a:spcAft>
                <a:spcPts val="0"/>
              </a:spcAft>
              <a:buClr>
                <a:srgbClr val="EDEDED"/>
              </a:buClr>
              <a:buSzPts val="1800"/>
              <a:buChar char="•"/>
              <a:defRPr/>
            </a:lvl3pPr>
            <a:lvl4pPr marL="1828800" lvl="3" indent="-342900" algn="l">
              <a:lnSpc>
                <a:spcPct val="90000"/>
              </a:lnSpc>
              <a:spcBef>
                <a:spcPts val="500"/>
              </a:spcBef>
              <a:spcAft>
                <a:spcPts val="0"/>
              </a:spcAft>
              <a:buClr>
                <a:srgbClr val="EDEDED"/>
              </a:buClr>
              <a:buSzPts val="1800"/>
              <a:buChar char="•"/>
              <a:defRPr/>
            </a:lvl4pPr>
            <a:lvl5pPr marL="2286000" lvl="4" indent="-342900" algn="l">
              <a:lnSpc>
                <a:spcPct val="90000"/>
              </a:lnSpc>
              <a:spcBef>
                <a:spcPts val="500"/>
              </a:spcBef>
              <a:spcAft>
                <a:spcPts val="0"/>
              </a:spcAft>
              <a:buClr>
                <a:srgbClr val="EDEDED"/>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4" name="Google Shape;44;p14"/>
          <p:cNvSpPr txBox="1">
            <a:spLocks noGrp="1"/>
          </p:cNvSpPr>
          <p:nvPr>
            <p:ph type="body" idx="3"/>
          </p:nvPr>
        </p:nvSpPr>
        <p:spPr>
          <a:xfrm>
            <a:off x="4739882" y="1681163"/>
            <a:ext cx="3776700" cy="8238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2"/>
              </a:buClr>
              <a:buSzPts val="2400"/>
              <a:buNone/>
              <a:defRPr sz="2400" b="0">
                <a:solidFill>
                  <a:schemeClr val="lt2"/>
                </a:solidFill>
              </a:defRPr>
            </a:lvl1pPr>
            <a:lvl2pPr marL="914400" lvl="1" indent="-342900" algn="l">
              <a:lnSpc>
                <a:spcPct val="90000"/>
              </a:lnSpc>
              <a:spcBef>
                <a:spcPts val="500"/>
              </a:spcBef>
              <a:spcAft>
                <a:spcPts val="0"/>
              </a:spcAft>
              <a:buClr>
                <a:srgbClr val="EDEDED"/>
              </a:buClr>
              <a:buSzPts val="1800"/>
              <a:buChar char="•"/>
              <a:defRPr/>
            </a:lvl2pPr>
            <a:lvl3pPr marL="1371600" lvl="2" indent="-342900" algn="l">
              <a:lnSpc>
                <a:spcPct val="90000"/>
              </a:lnSpc>
              <a:spcBef>
                <a:spcPts val="500"/>
              </a:spcBef>
              <a:spcAft>
                <a:spcPts val="0"/>
              </a:spcAft>
              <a:buClr>
                <a:srgbClr val="EDEDED"/>
              </a:buClr>
              <a:buSzPts val="1800"/>
              <a:buChar char="•"/>
              <a:defRPr/>
            </a:lvl3pPr>
            <a:lvl4pPr marL="1828800" lvl="3" indent="-342900" algn="l">
              <a:lnSpc>
                <a:spcPct val="90000"/>
              </a:lnSpc>
              <a:spcBef>
                <a:spcPts val="500"/>
              </a:spcBef>
              <a:spcAft>
                <a:spcPts val="0"/>
              </a:spcAft>
              <a:buClr>
                <a:srgbClr val="EDEDED"/>
              </a:buClr>
              <a:buSzPts val="1800"/>
              <a:buChar char="•"/>
              <a:defRPr/>
            </a:lvl4pPr>
            <a:lvl5pPr marL="2286000" lvl="4" indent="-342900" algn="l">
              <a:lnSpc>
                <a:spcPct val="90000"/>
              </a:lnSpc>
              <a:spcBef>
                <a:spcPts val="500"/>
              </a:spcBef>
              <a:spcAft>
                <a:spcPts val="0"/>
              </a:spcAft>
              <a:buClr>
                <a:srgbClr val="EDEDED"/>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5" name="Google Shape;45;p14"/>
          <p:cNvSpPr txBox="1">
            <a:spLocks noGrp="1"/>
          </p:cNvSpPr>
          <p:nvPr>
            <p:ph type="body" idx="4"/>
          </p:nvPr>
        </p:nvSpPr>
        <p:spPr>
          <a:xfrm>
            <a:off x="4739882" y="2505075"/>
            <a:ext cx="3776700" cy="3684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EDEDED"/>
              </a:buClr>
              <a:buSzPts val="1800"/>
              <a:buChar char="•"/>
              <a:defRPr/>
            </a:lvl1pPr>
            <a:lvl2pPr marL="914400" lvl="1" indent="-342900" algn="l">
              <a:lnSpc>
                <a:spcPct val="90000"/>
              </a:lnSpc>
              <a:spcBef>
                <a:spcPts val="500"/>
              </a:spcBef>
              <a:spcAft>
                <a:spcPts val="0"/>
              </a:spcAft>
              <a:buClr>
                <a:srgbClr val="EDEDED"/>
              </a:buClr>
              <a:buSzPts val="1800"/>
              <a:buChar char="•"/>
              <a:defRPr/>
            </a:lvl2pPr>
            <a:lvl3pPr marL="1371600" lvl="2" indent="-342900" algn="l">
              <a:lnSpc>
                <a:spcPct val="90000"/>
              </a:lnSpc>
              <a:spcBef>
                <a:spcPts val="500"/>
              </a:spcBef>
              <a:spcAft>
                <a:spcPts val="0"/>
              </a:spcAft>
              <a:buClr>
                <a:srgbClr val="EDEDED"/>
              </a:buClr>
              <a:buSzPts val="1800"/>
              <a:buChar char="•"/>
              <a:defRPr/>
            </a:lvl3pPr>
            <a:lvl4pPr marL="1828800" lvl="3" indent="-342900" algn="l">
              <a:lnSpc>
                <a:spcPct val="90000"/>
              </a:lnSpc>
              <a:spcBef>
                <a:spcPts val="500"/>
              </a:spcBef>
              <a:spcAft>
                <a:spcPts val="0"/>
              </a:spcAft>
              <a:buClr>
                <a:srgbClr val="EDEDED"/>
              </a:buClr>
              <a:buSzPts val="1800"/>
              <a:buChar char="•"/>
              <a:defRPr/>
            </a:lvl4pPr>
            <a:lvl5pPr marL="2286000" lvl="4" indent="-342900" algn="l">
              <a:lnSpc>
                <a:spcPct val="90000"/>
              </a:lnSpc>
              <a:spcBef>
                <a:spcPts val="500"/>
              </a:spcBef>
              <a:spcAft>
                <a:spcPts val="0"/>
              </a:spcAft>
              <a:buClr>
                <a:srgbClr val="EDEDED"/>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6" name="Google Shape;46;p14"/>
          <p:cNvSpPr txBox="1">
            <a:spLocks noGrp="1"/>
          </p:cNvSpPr>
          <p:nvPr>
            <p:ph type="dt" idx="10"/>
          </p:nvPr>
        </p:nvSpPr>
        <p:spPr>
          <a:xfrm>
            <a:off x="628650" y="6356359"/>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7" name="Google Shape;47;p14"/>
          <p:cNvSpPr txBox="1">
            <a:spLocks noGrp="1"/>
          </p:cNvSpPr>
          <p:nvPr>
            <p:ph type="ftr" idx="11"/>
          </p:nvPr>
        </p:nvSpPr>
        <p:spPr>
          <a:xfrm>
            <a:off x="3028950" y="6356359"/>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8" name="Google Shape;48;p14"/>
          <p:cNvSpPr txBox="1">
            <a:spLocks noGrp="1"/>
          </p:cNvSpPr>
          <p:nvPr>
            <p:ph type="sldNum" idx="12"/>
          </p:nvPr>
        </p:nvSpPr>
        <p:spPr>
          <a:xfrm>
            <a:off x="6457950" y="6356359"/>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5"/>
          <p:cNvSpPr txBox="1">
            <a:spLocks noGrp="1"/>
          </p:cNvSpPr>
          <p:nvPr>
            <p:ph type="title"/>
          </p:nvPr>
        </p:nvSpPr>
        <p:spPr>
          <a:xfrm>
            <a:off x="628650" y="365129"/>
            <a:ext cx="78867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DEDED"/>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5"/>
          <p:cNvSpPr txBox="1">
            <a:spLocks noGrp="1"/>
          </p:cNvSpPr>
          <p:nvPr>
            <p:ph type="dt" idx="10"/>
          </p:nvPr>
        </p:nvSpPr>
        <p:spPr>
          <a:xfrm>
            <a:off x="628650" y="6356359"/>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15"/>
          <p:cNvSpPr txBox="1">
            <a:spLocks noGrp="1"/>
          </p:cNvSpPr>
          <p:nvPr>
            <p:ph type="ftr" idx="11"/>
          </p:nvPr>
        </p:nvSpPr>
        <p:spPr>
          <a:xfrm>
            <a:off x="3028950" y="6356359"/>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3" name="Google Shape;53;p15"/>
          <p:cNvSpPr txBox="1">
            <a:spLocks noGrp="1"/>
          </p:cNvSpPr>
          <p:nvPr>
            <p:ph type="sldNum" idx="12"/>
          </p:nvPr>
        </p:nvSpPr>
        <p:spPr>
          <a:xfrm>
            <a:off x="6457950" y="6356359"/>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6"/>
          <p:cNvSpPr txBox="1">
            <a:spLocks noGrp="1"/>
          </p:cNvSpPr>
          <p:nvPr>
            <p:ph type="dt" idx="10"/>
          </p:nvPr>
        </p:nvSpPr>
        <p:spPr>
          <a:xfrm>
            <a:off x="628650" y="6356359"/>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6" name="Google Shape;56;p16"/>
          <p:cNvSpPr txBox="1">
            <a:spLocks noGrp="1"/>
          </p:cNvSpPr>
          <p:nvPr>
            <p:ph type="ftr" idx="11"/>
          </p:nvPr>
        </p:nvSpPr>
        <p:spPr>
          <a:xfrm>
            <a:off x="3028950" y="6356359"/>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7" name="Google Shape;57;p16"/>
          <p:cNvSpPr txBox="1">
            <a:spLocks noGrp="1"/>
          </p:cNvSpPr>
          <p:nvPr>
            <p:ph type="sldNum" idx="12"/>
          </p:nvPr>
        </p:nvSpPr>
        <p:spPr>
          <a:xfrm>
            <a:off x="6457950" y="6356359"/>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8"/>
          <p:cNvSpPr txBox="1">
            <a:spLocks noGrp="1"/>
          </p:cNvSpPr>
          <p:nvPr>
            <p:ph type="title"/>
          </p:nvPr>
        </p:nvSpPr>
        <p:spPr>
          <a:xfrm>
            <a:off x="629841" y="457200"/>
            <a:ext cx="2949300"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EDEDED"/>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8"/>
          <p:cNvSpPr>
            <a:spLocks noGrp="1"/>
          </p:cNvSpPr>
          <p:nvPr>
            <p:ph type="pic" idx="2"/>
          </p:nvPr>
        </p:nvSpPr>
        <p:spPr>
          <a:xfrm>
            <a:off x="3887391" y="987434"/>
            <a:ext cx="4629300" cy="487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EDEDED"/>
              </a:buClr>
              <a:buSzPts val="3200"/>
              <a:buFont typeface="Arial"/>
              <a:buNone/>
              <a:defRPr sz="3200" b="0" i="0" u="none" strike="noStrike" cap="none">
                <a:solidFill>
                  <a:srgbClr val="EDEDED"/>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EDEDED"/>
              </a:buClr>
              <a:buSzPts val="2800"/>
              <a:buFont typeface="Arial"/>
              <a:buNone/>
              <a:defRPr sz="2800" b="0" i="0" u="none" strike="noStrike" cap="none">
                <a:solidFill>
                  <a:srgbClr val="EDEDED"/>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EDEDED"/>
              </a:buClr>
              <a:buSzPts val="2400"/>
              <a:buFont typeface="Arial"/>
              <a:buNone/>
              <a:defRPr sz="2400" b="0" i="0" u="none" strike="noStrike" cap="none">
                <a:solidFill>
                  <a:srgbClr val="EDEDED"/>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EDEDED"/>
              </a:buClr>
              <a:buSzPts val="2000"/>
              <a:buFont typeface="Arial"/>
              <a:buNone/>
              <a:defRPr sz="2000" b="0" i="0" u="none" strike="noStrike" cap="none">
                <a:solidFill>
                  <a:srgbClr val="EDEDED"/>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EDEDED"/>
              </a:buClr>
              <a:buSzPts val="2000"/>
              <a:buFont typeface="Arial"/>
              <a:buNone/>
              <a:defRPr sz="2000" b="0" i="0" u="none" strike="noStrike" cap="none">
                <a:solidFill>
                  <a:srgbClr val="EDEDED"/>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9pPr>
          </a:lstStyle>
          <a:p>
            <a:endParaRPr dirty="0"/>
          </a:p>
        </p:txBody>
      </p:sp>
      <p:sp>
        <p:nvSpPr>
          <p:cNvPr id="68" name="Google Shape;68;p18"/>
          <p:cNvSpPr txBox="1">
            <a:spLocks noGrp="1"/>
          </p:cNvSpPr>
          <p:nvPr>
            <p:ph type="body" idx="1"/>
          </p:nvPr>
        </p:nvSpPr>
        <p:spPr>
          <a:xfrm>
            <a:off x="840004" y="2057400"/>
            <a:ext cx="2739000" cy="3811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2"/>
              </a:buClr>
              <a:buSzPts val="1600"/>
              <a:buNone/>
              <a:defRPr sz="1600">
                <a:solidFill>
                  <a:schemeClr val="lt2"/>
                </a:solidFill>
              </a:defRPr>
            </a:lvl1pPr>
            <a:lvl2pPr marL="914400" lvl="1" indent="-228600" algn="l">
              <a:lnSpc>
                <a:spcPct val="90000"/>
              </a:lnSpc>
              <a:spcBef>
                <a:spcPts val="500"/>
              </a:spcBef>
              <a:spcAft>
                <a:spcPts val="0"/>
              </a:spcAft>
              <a:buClr>
                <a:srgbClr val="EDEDED"/>
              </a:buClr>
              <a:buSzPts val="1400"/>
              <a:buNone/>
              <a:defRPr sz="1400"/>
            </a:lvl2pPr>
            <a:lvl3pPr marL="1371600" lvl="2" indent="-228600" algn="l">
              <a:lnSpc>
                <a:spcPct val="90000"/>
              </a:lnSpc>
              <a:spcBef>
                <a:spcPts val="500"/>
              </a:spcBef>
              <a:spcAft>
                <a:spcPts val="0"/>
              </a:spcAft>
              <a:buClr>
                <a:srgbClr val="EDEDED"/>
              </a:buClr>
              <a:buSzPts val="1200"/>
              <a:buNone/>
              <a:defRPr sz="1200"/>
            </a:lvl3pPr>
            <a:lvl4pPr marL="1828800" lvl="3" indent="-228600" algn="l">
              <a:lnSpc>
                <a:spcPct val="90000"/>
              </a:lnSpc>
              <a:spcBef>
                <a:spcPts val="500"/>
              </a:spcBef>
              <a:spcAft>
                <a:spcPts val="0"/>
              </a:spcAft>
              <a:buClr>
                <a:srgbClr val="EDEDED"/>
              </a:buClr>
              <a:buSzPts val="1000"/>
              <a:buNone/>
              <a:defRPr sz="1000"/>
            </a:lvl4pPr>
            <a:lvl5pPr marL="2286000" lvl="4" indent="-228600" algn="l">
              <a:lnSpc>
                <a:spcPct val="90000"/>
              </a:lnSpc>
              <a:spcBef>
                <a:spcPts val="500"/>
              </a:spcBef>
              <a:spcAft>
                <a:spcPts val="0"/>
              </a:spcAft>
              <a:buClr>
                <a:srgbClr val="EDEDED"/>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69" name="Google Shape;69;p18"/>
          <p:cNvSpPr txBox="1">
            <a:spLocks noGrp="1"/>
          </p:cNvSpPr>
          <p:nvPr>
            <p:ph type="dt" idx="10"/>
          </p:nvPr>
        </p:nvSpPr>
        <p:spPr>
          <a:xfrm>
            <a:off x="628650" y="6356359"/>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0" name="Google Shape;70;p18"/>
          <p:cNvSpPr txBox="1">
            <a:spLocks noGrp="1"/>
          </p:cNvSpPr>
          <p:nvPr>
            <p:ph type="ftr" idx="11"/>
          </p:nvPr>
        </p:nvSpPr>
        <p:spPr>
          <a:xfrm>
            <a:off x="3028950" y="6356359"/>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1" name="Google Shape;71;p18"/>
          <p:cNvSpPr txBox="1">
            <a:spLocks noGrp="1"/>
          </p:cNvSpPr>
          <p:nvPr>
            <p:ph type="sldNum" idx="12"/>
          </p:nvPr>
        </p:nvSpPr>
        <p:spPr>
          <a:xfrm>
            <a:off x="6457950" y="6356359"/>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72"/>
        <p:cNvGrpSpPr/>
        <p:nvPr/>
      </p:nvGrpSpPr>
      <p:grpSpPr>
        <a:xfrm>
          <a:off x="0" y="0"/>
          <a:ext cx="0" cy="0"/>
          <a:chOff x="0" y="0"/>
          <a:chExt cx="0" cy="0"/>
        </a:xfrm>
      </p:grpSpPr>
      <p:sp>
        <p:nvSpPr>
          <p:cNvPr id="73" name="Google Shape;73;p19"/>
          <p:cNvSpPr txBox="1">
            <a:spLocks noGrp="1"/>
          </p:cNvSpPr>
          <p:nvPr>
            <p:ph type="title"/>
          </p:nvPr>
        </p:nvSpPr>
        <p:spPr>
          <a:xfrm>
            <a:off x="629841" y="4367169"/>
            <a:ext cx="7886700" cy="8193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EDEDED"/>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9"/>
          <p:cNvSpPr>
            <a:spLocks noGrp="1"/>
          </p:cNvSpPr>
          <p:nvPr>
            <p:ph type="pic" idx="2"/>
          </p:nvPr>
        </p:nvSpPr>
        <p:spPr>
          <a:xfrm>
            <a:off x="629841" y="987434"/>
            <a:ext cx="7886700" cy="33798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EDEDED"/>
              </a:buClr>
              <a:buSzPts val="3200"/>
              <a:buFont typeface="Arial"/>
              <a:buNone/>
              <a:defRPr sz="3200" b="0" i="0" u="none" strike="noStrike" cap="none">
                <a:solidFill>
                  <a:srgbClr val="EDEDED"/>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EDEDED"/>
              </a:buClr>
              <a:buSzPts val="2800"/>
              <a:buFont typeface="Arial"/>
              <a:buNone/>
              <a:defRPr sz="2800" b="0" i="0" u="none" strike="noStrike" cap="none">
                <a:solidFill>
                  <a:srgbClr val="EDEDED"/>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EDEDED"/>
              </a:buClr>
              <a:buSzPts val="2400"/>
              <a:buFont typeface="Arial"/>
              <a:buNone/>
              <a:defRPr sz="2400" b="0" i="0" u="none" strike="noStrike" cap="none">
                <a:solidFill>
                  <a:srgbClr val="EDEDED"/>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EDEDED"/>
              </a:buClr>
              <a:buSzPts val="2000"/>
              <a:buFont typeface="Arial"/>
              <a:buNone/>
              <a:defRPr sz="2000" b="0" i="0" u="none" strike="noStrike" cap="none">
                <a:solidFill>
                  <a:srgbClr val="EDEDED"/>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EDEDED"/>
              </a:buClr>
              <a:buSzPts val="2000"/>
              <a:buFont typeface="Arial"/>
              <a:buNone/>
              <a:defRPr sz="2000" b="0" i="0" u="none" strike="noStrike" cap="none">
                <a:solidFill>
                  <a:srgbClr val="EDEDED"/>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entury Gothic"/>
                <a:ea typeface="Century Gothic"/>
                <a:cs typeface="Century Gothic"/>
                <a:sym typeface="Century Gothic"/>
              </a:defRPr>
            </a:lvl9pPr>
          </a:lstStyle>
          <a:p>
            <a:endParaRPr dirty="0"/>
          </a:p>
        </p:txBody>
      </p:sp>
      <p:sp>
        <p:nvSpPr>
          <p:cNvPr id="75" name="Google Shape;75;p19"/>
          <p:cNvSpPr txBox="1">
            <a:spLocks noGrp="1"/>
          </p:cNvSpPr>
          <p:nvPr>
            <p:ph type="body" idx="1"/>
          </p:nvPr>
        </p:nvSpPr>
        <p:spPr>
          <a:xfrm>
            <a:off x="629843" y="5186516"/>
            <a:ext cx="7885500" cy="682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2"/>
              </a:buClr>
              <a:buSzPts val="1600"/>
              <a:buNone/>
              <a:defRPr sz="1600">
                <a:solidFill>
                  <a:schemeClr val="lt2"/>
                </a:solidFill>
              </a:defRPr>
            </a:lvl1pPr>
            <a:lvl2pPr marL="914400" lvl="1" indent="-228600" algn="l">
              <a:lnSpc>
                <a:spcPct val="90000"/>
              </a:lnSpc>
              <a:spcBef>
                <a:spcPts val="500"/>
              </a:spcBef>
              <a:spcAft>
                <a:spcPts val="0"/>
              </a:spcAft>
              <a:buClr>
                <a:srgbClr val="EDEDED"/>
              </a:buClr>
              <a:buSzPts val="1400"/>
              <a:buNone/>
              <a:defRPr sz="1400"/>
            </a:lvl2pPr>
            <a:lvl3pPr marL="1371600" lvl="2" indent="-228600" algn="l">
              <a:lnSpc>
                <a:spcPct val="90000"/>
              </a:lnSpc>
              <a:spcBef>
                <a:spcPts val="500"/>
              </a:spcBef>
              <a:spcAft>
                <a:spcPts val="0"/>
              </a:spcAft>
              <a:buClr>
                <a:srgbClr val="EDEDED"/>
              </a:buClr>
              <a:buSzPts val="1200"/>
              <a:buNone/>
              <a:defRPr sz="1200"/>
            </a:lvl3pPr>
            <a:lvl4pPr marL="1828800" lvl="3" indent="-228600" algn="l">
              <a:lnSpc>
                <a:spcPct val="90000"/>
              </a:lnSpc>
              <a:spcBef>
                <a:spcPts val="500"/>
              </a:spcBef>
              <a:spcAft>
                <a:spcPts val="0"/>
              </a:spcAft>
              <a:buClr>
                <a:srgbClr val="EDEDED"/>
              </a:buClr>
              <a:buSzPts val="1000"/>
              <a:buNone/>
              <a:defRPr sz="1000"/>
            </a:lvl4pPr>
            <a:lvl5pPr marL="2286000" lvl="4" indent="-228600" algn="l">
              <a:lnSpc>
                <a:spcPct val="90000"/>
              </a:lnSpc>
              <a:spcBef>
                <a:spcPts val="500"/>
              </a:spcBef>
              <a:spcAft>
                <a:spcPts val="0"/>
              </a:spcAft>
              <a:buClr>
                <a:srgbClr val="EDEDED"/>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76" name="Google Shape;76;p19"/>
          <p:cNvSpPr txBox="1">
            <a:spLocks noGrp="1"/>
          </p:cNvSpPr>
          <p:nvPr>
            <p:ph type="dt" idx="10"/>
          </p:nvPr>
        </p:nvSpPr>
        <p:spPr>
          <a:xfrm>
            <a:off x="628650" y="6356359"/>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19"/>
          <p:cNvSpPr txBox="1">
            <a:spLocks noGrp="1"/>
          </p:cNvSpPr>
          <p:nvPr>
            <p:ph type="ftr" idx="11"/>
          </p:nvPr>
        </p:nvSpPr>
        <p:spPr>
          <a:xfrm>
            <a:off x="3028950" y="6356359"/>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8" name="Google Shape;78;p19"/>
          <p:cNvSpPr txBox="1">
            <a:spLocks noGrp="1"/>
          </p:cNvSpPr>
          <p:nvPr>
            <p:ph type="sldNum" idx="12"/>
          </p:nvPr>
        </p:nvSpPr>
        <p:spPr>
          <a:xfrm>
            <a:off x="6457950" y="6356359"/>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79"/>
        <p:cNvGrpSpPr/>
        <p:nvPr/>
      </p:nvGrpSpPr>
      <p:grpSpPr>
        <a:xfrm>
          <a:off x="0" y="0"/>
          <a:ext cx="0" cy="0"/>
          <a:chOff x="0" y="0"/>
          <a:chExt cx="0" cy="0"/>
        </a:xfrm>
      </p:grpSpPr>
      <p:sp>
        <p:nvSpPr>
          <p:cNvPr id="80" name="Google Shape;80;p20"/>
          <p:cNvSpPr txBox="1">
            <a:spLocks noGrp="1"/>
          </p:cNvSpPr>
          <p:nvPr>
            <p:ph type="title"/>
          </p:nvPr>
        </p:nvSpPr>
        <p:spPr>
          <a:xfrm>
            <a:off x="629841" y="365125"/>
            <a:ext cx="7886700" cy="35343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DEDED"/>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0"/>
          <p:cNvSpPr txBox="1">
            <a:spLocks noGrp="1"/>
          </p:cNvSpPr>
          <p:nvPr>
            <p:ph type="body" idx="1"/>
          </p:nvPr>
        </p:nvSpPr>
        <p:spPr>
          <a:xfrm>
            <a:off x="629843" y="4489399"/>
            <a:ext cx="7885500" cy="15018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EDEDED"/>
              </a:buClr>
              <a:buSzPts val="1600"/>
              <a:buNone/>
              <a:defRPr sz="1600"/>
            </a:lvl1pPr>
            <a:lvl2pPr marL="914400" lvl="1" indent="-228600" algn="l">
              <a:lnSpc>
                <a:spcPct val="90000"/>
              </a:lnSpc>
              <a:spcBef>
                <a:spcPts val="500"/>
              </a:spcBef>
              <a:spcAft>
                <a:spcPts val="0"/>
              </a:spcAft>
              <a:buClr>
                <a:srgbClr val="EDEDED"/>
              </a:buClr>
              <a:buSzPts val="1400"/>
              <a:buNone/>
              <a:defRPr sz="1400"/>
            </a:lvl2pPr>
            <a:lvl3pPr marL="1371600" lvl="2" indent="-228600" algn="l">
              <a:lnSpc>
                <a:spcPct val="90000"/>
              </a:lnSpc>
              <a:spcBef>
                <a:spcPts val="500"/>
              </a:spcBef>
              <a:spcAft>
                <a:spcPts val="0"/>
              </a:spcAft>
              <a:buClr>
                <a:srgbClr val="EDEDED"/>
              </a:buClr>
              <a:buSzPts val="1200"/>
              <a:buNone/>
              <a:defRPr sz="1200"/>
            </a:lvl3pPr>
            <a:lvl4pPr marL="1828800" lvl="3" indent="-228600" algn="l">
              <a:lnSpc>
                <a:spcPct val="90000"/>
              </a:lnSpc>
              <a:spcBef>
                <a:spcPts val="500"/>
              </a:spcBef>
              <a:spcAft>
                <a:spcPts val="0"/>
              </a:spcAft>
              <a:buClr>
                <a:srgbClr val="EDEDED"/>
              </a:buClr>
              <a:buSzPts val="1000"/>
              <a:buNone/>
              <a:defRPr sz="1000"/>
            </a:lvl4pPr>
            <a:lvl5pPr marL="2286000" lvl="4" indent="-228600" algn="l">
              <a:lnSpc>
                <a:spcPct val="90000"/>
              </a:lnSpc>
              <a:spcBef>
                <a:spcPts val="500"/>
              </a:spcBef>
              <a:spcAft>
                <a:spcPts val="0"/>
              </a:spcAft>
              <a:buClr>
                <a:srgbClr val="EDEDED"/>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82" name="Google Shape;82;p20"/>
          <p:cNvSpPr txBox="1">
            <a:spLocks noGrp="1"/>
          </p:cNvSpPr>
          <p:nvPr>
            <p:ph type="dt" idx="10"/>
          </p:nvPr>
        </p:nvSpPr>
        <p:spPr>
          <a:xfrm>
            <a:off x="628650" y="6356359"/>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3" name="Google Shape;83;p20"/>
          <p:cNvSpPr txBox="1">
            <a:spLocks noGrp="1"/>
          </p:cNvSpPr>
          <p:nvPr>
            <p:ph type="ftr" idx="11"/>
          </p:nvPr>
        </p:nvSpPr>
        <p:spPr>
          <a:xfrm>
            <a:off x="3028950" y="6356359"/>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4" name="Google Shape;84;p20"/>
          <p:cNvSpPr txBox="1">
            <a:spLocks noGrp="1"/>
          </p:cNvSpPr>
          <p:nvPr>
            <p:ph type="sldNum" idx="12"/>
          </p:nvPr>
        </p:nvSpPr>
        <p:spPr>
          <a:xfrm>
            <a:off x="6457950" y="6356359"/>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85"/>
        <p:cNvGrpSpPr/>
        <p:nvPr/>
      </p:nvGrpSpPr>
      <p:grpSpPr>
        <a:xfrm>
          <a:off x="0" y="0"/>
          <a:ext cx="0" cy="0"/>
          <a:chOff x="0" y="0"/>
          <a:chExt cx="0" cy="0"/>
        </a:xfrm>
      </p:grpSpPr>
      <p:sp>
        <p:nvSpPr>
          <p:cNvPr id="86" name="Google Shape;86;p21"/>
          <p:cNvSpPr txBox="1">
            <a:spLocks noGrp="1"/>
          </p:cNvSpPr>
          <p:nvPr>
            <p:ph type="title"/>
          </p:nvPr>
        </p:nvSpPr>
        <p:spPr>
          <a:xfrm>
            <a:off x="1084659" y="365125"/>
            <a:ext cx="6977100" cy="29928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DEDED"/>
              </a:buClr>
              <a:buSzPts val="4400"/>
              <a:buFont typeface="Century Gothic"/>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21"/>
          <p:cNvSpPr txBox="1">
            <a:spLocks noGrp="1"/>
          </p:cNvSpPr>
          <p:nvPr>
            <p:ph type="body" idx="1"/>
          </p:nvPr>
        </p:nvSpPr>
        <p:spPr>
          <a:xfrm>
            <a:off x="1290484" y="3365557"/>
            <a:ext cx="6564300" cy="5490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DEDED"/>
              </a:buClr>
              <a:buSzPts val="1400"/>
              <a:buNone/>
              <a:defRPr sz="1400"/>
            </a:lvl1pPr>
            <a:lvl2pPr marL="914400" lvl="1" indent="-228600" algn="l">
              <a:lnSpc>
                <a:spcPct val="90000"/>
              </a:lnSpc>
              <a:spcBef>
                <a:spcPts val="500"/>
              </a:spcBef>
              <a:spcAft>
                <a:spcPts val="0"/>
              </a:spcAft>
              <a:buClr>
                <a:srgbClr val="EDEDED"/>
              </a:buClr>
              <a:buSzPts val="1400"/>
              <a:buNone/>
              <a:defRPr sz="1400"/>
            </a:lvl2pPr>
            <a:lvl3pPr marL="1371600" lvl="2" indent="-228600" algn="l">
              <a:lnSpc>
                <a:spcPct val="90000"/>
              </a:lnSpc>
              <a:spcBef>
                <a:spcPts val="500"/>
              </a:spcBef>
              <a:spcAft>
                <a:spcPts val="0"/>
              </a:spcAft>
              <a:buClr>
                <a:srgbClr val="EDEDED"/>
              </a:buClr>
              <a:buSzPts val="1200"/>
              <a:buNone/>
              <a:defRPr sz="1200"/>
            </a:lvl3pPr>
            <a:lvl4pPr marL="1828800" lvl="3" indent="-228600" algn="l">
              <a:lnSpc>
                <a:spcPct val="90000"/>
              </a:lnSpc>
              <a:spcBef>
                <a:spcPts val="500"/>
              </a:spcBef>
              <a:spcAft>
                <a:spcPts val="0"/>
              </a:spcAft>
              <a:buClr>
                <a:srgbClr val="EDEDED"/>
              </a:buClr>
              <a:buSzPts val="1000"/>
              <a:buNone/>
              <a:defRPr sz="1000"/>
            </a:lvl4pPr>
            <a:lvl5pPr marL="2286000" lvl="4" indent="-228600" algn="l">
              <a:lnSpc>
                <a:spcPct val="90000"/>
              </a:lnSpc>
              <a:spcBef>
                <a:spcPts val="500"/>
              </a:spcBef>
              <a:spcAft>
                <a:spcPts val="0"/>
              </a:spcAft>
              <a:buClr>
                <a:srgbClr val="EDEDED"/>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88" name="Google Shape;88;p21"/>
          <p:cNvSpPr txBox="1">
            <a:spLocks noGrp="1"/>
          </p:cNvSpPr>
          <p:nvPr>
            <p:ph type="body" idx="2"/>
          </p:nvPr>
        </p:nvSpPr>
        <p:spPr>
          <a:xfrm>
            <a:off x="628650" y="4501729"/>
            <a:ext cx="7884300" cy="14895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EDEDED"/>
              </a:buClr>
              <a:buSzPts val="1600"/>
              <a:buNone/>
              <a:defRPr sz="1600"/>
            </a:lvl1pPr>
            <a:lvl2pPr marL="914400" lvl="1" indent="-228600" algn="l">
              <a:lnSpc>
                <a:spcPct val="90000"/>
              </a:lnSpc>
              <a:spcBef>
                <a:spcPts val="500"/>
              </a:spcBef>
              <a:spcAft>
                <a:spcPts val="0"/>
              </a:spcAft>
              <a:buClr>
                <a:srgbClr val="EDEDED"/>
              </a:buClr>
              <a:buSzPts val="1400"/>
              <a:buNone/>
              <a:defRPr sz="1400"/>
            </a:lvl2pPr>
            <a:lvl3pPr marL="1371600" lvl="2" indent="-228600" algn="l">
              <a:lnSpc>
                <a:spcPct val="90000"/>
              </a:lnSpc>
              <a:spcBef>
                <a:spcPts val="500"/>
              </a:spcBef>
              <a:spcAft>
                <a:spcPts val="0"/>
              </a:spcAft>
              <a:buClr>
                <a:srgbClr val="EDEDED"/>
              </a:buClr>
              <a:buSzPts val="1200"/>
              <a:buNone/>
              <a:defRPr sz="1200"/>
            </a:lvl3pPr>
            <a:lvl4pPr marL="1828800" lvl="3" indent="-228600" algn="l">
              <a:lnSpc>
                <a:spcPct val="90000"/>
              </a:lnSpc>
              <a:spcBef>
                <a:spcPts val="500"/>
              </a:spcBef>
              <a:spcAft>
                <a:spcPts val="0"/>
              </a:spcAft>
              <a:buClr>
                <a:srgbClr val="EDEDED"/>
              </a:buClr>
              <a:buSzPts val="1000"/>
              <a:buNone/>
              <a:defRPr sz="1000"/>
            </a:lvl4pPr>
            <a:lvl5pPr marL="2286000" lvl="4" indent="-228600" algn="l">
              <a:lnSpc>
                <a:spcPct val="90000"/>
              </a:lnSpc>
              <a:spcBef>
                <a:spcPts val="500"/>
              </a:spcBef>
              <a:spcAft>
                <a:spcPts val="0"/>
              </a:spcAft>
              <a:buClr>
                <a:srgbClr val="EDEDED"/>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89" name="Google Shape;89;p21"/>
          <p:cNvSpPr txBox="1">
            <a:spLocks noGrp="1"/>
          </p:cNvSpPr>
          <p:nvPr>
            <p:ph type="dt" idx="10"/>
          </p:nvPr>
        </p:nvSpPr>
        <p:spPr>
          <a:xfrm>
            <a:off x="628650" y="6356359"/>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0" name="Google Shape;90;p21"/>
          <p:cNvSpPr txBox="1">
            <a:spLocks noGrp="1"/>
          </p:cNvSpPr>
          <p:nvPr>
            <p:ph type="ftr" idx="11"/>
          </p:nvPr>
        </p:nvSpPr>
        <p:spPr>
          <a:xfrm>
            <a:off x="3028950" y="6356359"/>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1" name="Google Shape;91;p21"/>
          <p:cNvSpPr txBox="1">
            <a:spLocks noGrp="1"/>
          </p:cNvSpPr>
          <p:nvPr>
            <p:ph type="sldNum" idx="12"/>
          </p:nvPr>
        </p:nvSpPr>
        <p:spPr>
          <a:xfrm>
            <a:off x="6457950" y="6356359"/>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dirty="0"/>
          </a:p>
        </p:txBody>
      </p:sp>
      <p:sp>
        <p:nvSpPr>
          <p:cNvPr id="92" name="Google Shape;92;p21"/>
          <p:cNvSpPr txBox="1"/>
          <p:nvPr/>
        </p:nvSpPr>
        <p:spPr>
          <a:xfrm>
            <a:off x="833283" y="786824"/>
            <a:ext cx="457200" cy="584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8000"/>
              <a:buFont typeface="Century Gothic"/>
              <a:buNone/>
            </a:pPr>
            <a:r>
              <a:rPr lang="en-US" sz="8000" b="0" i="0" u="none" strike="noStrike" cap="none" dirty="0">
                <a:solidFill>
                  <a:schemeClr val="lt1"/>
                </a:solidFill>
                <a:latin typeface="Century Gothic"/>
                <a:ea typeface="Century Gothic"/>
                <a:cs typeface="Century Gothic"/>
                <a:sym typeface="Century Gothic"/>
              </a:rPr>
              <a:t>“</a:t>
            </a:r>
            <a:endParaRPr sz="1400" b="0" i="0" u="none" strike="noStrike" cap="none" dirty="0">
              <a:solidFill>
                <a:srgbClr val="000000"/>
              </a:solidFill>
              <a:latin typeface="Arial"/>
              <a:ea typeface="Arial"/>
              <a:cs typeface="Arial"/>
              <a:sym typeface="Arial"/>
            </a:endParaRPr>
          </a:p>
        </p:txBody>
      </p:sp>
      <p:sp>
        <p:nvSpPr>
          <p:cNvPr id="93" name="Google Shape;93;p21"/>
          <p:cNvSpPr txBox="1"/>
          <p:nvPr/>
        </p:nvSpPr>
        <p:spPr>
          <a:xfrm>
            <a:off x="7828359" y="2743200"/>
            <a:ext cx="457200" cy="5847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8000"/>
              <a:buFont typeface="Century Gothic"/>
              <a:buNone/>
            </a:pPr>
            <a:r>
              <a:rPr lang="en-US" sz="8000" b="0" i="0" u="none" strike="noStrike" cap="none" dirty="0">
                <a:solidFill>
                  <a:schemeClr val="lt1"/>
                </a:solidFill>
                <a:latin typeface="Century Gothic"/>
                <a:ea typeface="Century Gothic"/>
                <a:cs typeface="Century Gothic"/>
                <a:sym typeface="Century Gothic"/>
              </a:rPr>
              <a:t>”</a:t>
            </a:r>
            <a:endParaRPr sz="1400" b="0" i="0" u="none" strike="noStrike" cap="none" dirty="0">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94"/>
        <p:cNvGrpSpPr/>
        <p:nvPr/>
      </p:nvGrpSpPr>
      <p:grpSpPr>
        <a:xfrm>
          <a:off x="0" y="0"/>
          <a:ext cx="0" cy="0"/>
          <a:chOff x="0" y="0"/>
          <a:chExt cx="0" cy="0"/>
        </a:xfrm>
      </p:grpSpPr>
      <p:sp>
        <p:nvSpPr>
          <p:cNvPr id="95" name="Google Shape;95;p22"/>
          <p:cNvSpPr txBox="1">
            <a:spLocks noGrp="1"/>
          </p:cNvSpPr>
          <p:nvPr>
            <p:ph type="title"/>
          </p:nvPr>
        </p:nvSpPr>
        <p:spPr>
          <a:xfrm>
            <a:off x="629841" y="2326974"/>
            <a:ext cx="7886700" cy="25119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EDEDED"/>
              </a:buClr>
              <a:buSzPts val="5400"/>
              <a:buFont typeface="Century Gothic"/>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22"/>
          <p:cNvSpPr txBox="1">
            <a:spLocks noGrp="1"/>
          </p:cNvSpPr>
          <p:nvPr>
            <p:ph type="body" idx="1"/>
          </p:nvPr>
        </p:nvSpPr>
        <p:spPr>
          <a:xfrm>
            <a:off x="629843" y="4850581"/>
            <a:ext cx="7885500" cy="11406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DEDED"/>
              </a:buClr>
              <a:buSzPts val="1600"/>
              <a:buNone/>
              <a:defRPr sz="1600"/>
            </a:lvl1pPr>
            <a:lvl2pPr marL="914400" lvl="1" indent="-228600" algn="l">
              <a:lnSpc>
                <a:spcPct val="90000"/>
              </a:lnSpc>
              <a:spcBef>
                <a:spcPts val="500"/>
              </a:spcBef>
              <a:spcAft>
                <a:spcPts val="0"/>
              </a:spcAft>
              <a:buClr>
                <a:srgbClr val="EDEDED"/>
              </a:buClr>
              <a:buSzPts val="1400"/>
              <a:buNone/>
              <a:defRPr sz="1400"/>
            </a:lvl2pPr>
            <a:lvl3pPr marL="1371600" lvl="2" indent="-228600" algn="l">
              <a:lnSpc>
                <a:spcPct val="90000"/>
              </a:lnSpc>
              <a:spcBef>
                <a:spcPts val="500"/>
              </a:spcBef>
              <a:spcAft>
                <a:spcPts val="0"/>
              </a:spcAft>
              <a:buClr>
                <a:srgbClr val="EDEDED"/>
              </a:buClr>
              <a:buSzPts val="1200"/>
              <a:buNone/>
              <a:defRPr sz="1200"/>
            </a:lvl3pPr>
            <a:lvl4pPr marL="1828800" lvl="3" indent="-228600" algn="l">
              <a:lnSpc>
                <a:spcPct val="90000"/>
              </a:lnSpc>
              <a:spcBef>
                <a:spcPts val="500"/>
              </a:spcBef>
              <a:spcAft>
                <a:spcPts val="0"/>
              </a:spcAft>
              <a:buClr>
                <a:srgbClr val="EDEDED"/>
              </a:buClr>
              <a:buSzPts val="1000"/>
              <a:buNone/>
              <a:defRPr sz="1000"/>
            </a:lvl4pPr>
            <a:lvl5pPr marL="2286000" lvl="4" indent="-228600" algn="l">
              <a:lnSpc>
                <a:spcPct val="90000"/>
              </a:lnSpc>
              <a:spcBef>
                <a:spcPts val="500"/>
              </a:spcBef>
              <a:spcAft>
                <a:spcPts val="0"/>
              </a:spcAft>
              <a:buClr>
                <a:srgbClr val="EDEDED"/>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97" name="Google Shape;97;p22"/>
          <p:cNvSpPr txBox="1">
            <a:spLocks noGrp="1"/>
          </p:cNvSpPr>
          <p:nvPr>
            <p:ph type="dt" idx="10"/>
          </p:nvPr>
        </p:nvSpPr>
        <p:spPr>
          <a:xfrm>
            <a:off x="628650" y="6356359"/>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8" name="Google Shape;98;p22"/>
          <p:cNvSpPr txBox="1">
            <a:spLocks noGrp="1"/>
          </p:cNvSpPr>
          <p:nvPr>
            <p:ph type="ftr" idx="11"/>
          </p:nvPr>
        </p:nvSpPr>
        <p:spPr>
          <a:xfrm>
            <a:off x="3028950" y="6356359"/>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9" name="Google Shape;99;p22"/>
          <p:cNvSpPr txBox="1">
            <a:spLocks noGrp="1"/>
          </p:cNvSpPr>
          <p:nvPr>
            <p:ph type="sldNum" idx="12"/>
          </p:nvPr>
        </p:nvSpPr>
        <p:spPr>
          <a:xfrm>
            <a:off x="6457950" y="6356359"/>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9"/>
        <p:cNvGrpSpPr/>
        <p:nvPr/>
      </p:nvGrpSpPr>
      <p:grpSpPr>
        <a:xfrm>
          <a:off x="0" y="0"/>
          <a:ext cx="0" cy="0"/>
          <a:chOff x="0" y="0"/>
          <a:chExt cx="0" cy="0"/>
        </a:xfrm>
      </p:grpSpPr>
      <p:sp>
        <p:nvSpPr>
          <p:cNvPr id="10" name="Google Shape;10;p9"/>
          <p:cNvSpPr txBox="1">
            <a:spLocks noGrp="1"/>
          </p:cNvSpPr>
          <p:nvPr>
            <p:ph type="title"/>
          </p:nvPr>
        </p:nvSpPr>
        <p:spPr>
          <a:xfrm>
            <a:off x="628650" y="365129"/>
            <a:ext cx="78867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EDEDED"/>
              </a:buClr>
              <a:buSzPts val="5400"/>
              <a:buFont typeface="Century Gothic"/>
              <a:buNone/>
              <a:defRPr sz="5400" b="0" i="0" u="none" strike="noStrike" cap="none">
                <a:solidFill>
                  <a:srgbClr val="EDEDED"/>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9"/>
          <p:cNvSpPr txBox="1">
            <a:spLocks noGrp="1"/>
          </p:cNvSpPr>
          <p:nvPr>
            <p:ph type="body" idx="1"/>
          </p:nvPr>
        </p:nvSpPr>
        <p:spPr>
          <a:xfrm>
            <a:off x="840000" y="1825625"/>
            <a:ext cx="76752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EDEDED"/>
              </a:buClr>
              <a:buSzPts val="2800"/>
              <a:buFont typeface="Arial"/>
              <a:buChar char="•"/>
              <a:defRPr sz="2800" b="0" i="0" u="none" strike="noStrike" cap="none">
                <a:solidFill>
                  <a:srgbClr val="EDEDED"/>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EDEDED"/>
              </a:buClr>
              <a:buSzPts val="2400"/>
              <a:buFont typeface="Arial"/>
              <a:buChar char="•"/>
              <a:defRPr sz="2400" b="0" i="0" u="none" strike="noStrike" cap="none">
                <a:solidFill>
                  <a:srgbClr val="EDEDED"/>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EDEDED"/>
              </a:buClr>
              <a:buSzPts val="2000"/>
              <a:buFont typeface="Arial"/>
              <a:buChar char="•"/>
              <a:defRPr sz="2000" b="0" i="0" u="none" strike="noStrike" cap="none">
                <a:solidFill>
                  <a:srgbClr val="EDEDED"/>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EDEDED"/>
              </a:buClr>
              <a:buSzPts val="1800"/>
              <a:buFont typeface="Arial"/>
              <a:buChar char="•"/>
              <a:defRPr sz="1800" b="0" i="0" u="none" strike="noStrike" cap="none">
                <a:solidFill>
                  <a:srgbClr val="EDEDED"/>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EDEDED"/>
              </a:buClr>
              <a:buSzPts val="1800"/>
              <a:buFont typeface="Arial"/>
              <a:buChar char="•"/>
              <a:defRPr sz="1800" b="0" i="0" u="none" strike="noStrike" cap="none">
                <a:solidFill>
                  <a:srgbClr val="EDEDED"/>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2" name="Google Shape;12;p9"/>
          <p:cNvSpPr txBox="1">
            <a:spLocks noGrp="1"/>
          </p:cNvSpPr>
          <p:nvPr>
            <p:ph type="dt" idx="10"/>
          </p:nvPr>
        </p:nvSpPr>
        <p:spPr>
          <a:xfrm>
            <a:off x="628650" y="6356359"/>
            <a:ext cx="20574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EDEDED"/>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dirty="0"/>
          </a:p>
        </p:txBody>
      </p:sp>
      <p:sp>
        <p:nvSpPr>
          <p:cNvPr id="13" name="Google Shape;13;p9"/>
          <p:cNvSpPr txBox="1">
            <a:spLocks noGrp="1"/>
          </p:cNvSpPr>
          <p:nvPr>
            <p:ph type="ftr" idx="11"/>
          </p:nvPr>
        </p:nvSpPr>
        <p:spPr>
          <a:xfrm>
            <a:off x="3028950" y="6356359"/>
            <a:ext cx="30861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EDEDED"/>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dirty="0"/>
          </a:p>
        </p:txBody>
      </p:sp>
      <p:sp>
        <p:nvSpPr>
          <p:cNvPr id="14" name="Google Shape;14;p9"/>
          <p:cNvSpPr txBox="1">
            <a:spLocks noGrp="1"/>
          </p:cNvSpPr>
          <p:nvPr>
            <p:ph type="sldNum" idx="12"/>
          </p:nvPr>
        </p:nvSpPr>
        <p:spPr>
          <a:xfrm>
            <a:off x="6457950" y="6356359"/>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EDEDED"/>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50" r:id="rId1"/>
    <p:sldLayoutId id="2147483653" r:id="rId2"/>
    <p:sldLayoutId id="2147483654" r:id="rId3"/>
    <p:sldLayoutId id="2147483655"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www.surveymonkey.com/r/PGSurveyDemo"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hyperlink" Target="https://miro.com/" TargetMode="External"/><Relationship Id="rId3" Type="http://schemas.openxmlformats.org/officeDocument/2006/relationships/hyperlink" Target="https://www.bangthetable.com/?creative=310793238136&amp;keyword=bang%20the%20table&amp;matchtype=e&amp;network=g&amp;device=c&amp;utm_source=google&amp;utm_medium=cpc&amp;utm_campaign=USA%20Brand&amp;utm_term=bang%20the%20table&amp;gclid=CjwKCAjww5r8BRB6EiwArcckC8ypdiOjvlvmjq-Y2pk4AXD5PLSB2hM7etmJMcdKasfllKuXWV9OeRoCldkQAvD_BwE" TargetMode="External"/><Relationship Id="rId7" Type="http://schemas.openxmlformats.org/officeDocument/2006/relationships/hyperlink" Target="https://www.menti.com/8xdg63fefj"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www.menti.com/" TargetMode="External"/><Relationship Id="rId5" Type="http://schemas.openxmlformats.org/officeDocument/2006/relationships/hyperlink" Target="https://www.bangthetable.com/engagementhq-4-minute-demo-watch/?utm_campaign=4min-demo-watch&amp;utm_medium=email&amp;_hsmi=89239922&amp;_hsenc=p2ANqtz--7z-oMAOucpNK9BZZWVHiBNRJ8_f5mj-PJmLRwn49SL8LePRn-hNA1vrNw5KLC-lvsUoqd-x7twEeTSRKMpaWegeqDYzST6gJ1Z5nhCBO14AsuCEI&amp;utm_source=marketing" TargetMode="External"/><Relationship Id="rId10" Type="http://schemas.openxmlformats.org/officeDocument/2006/relationships/hyperlink" Target="https://www.mural.co/?utm_source=adwords&amp;utm_term=&amp;utm_medium=ppc&amp;utm_campaign=Business_Model_Canvas&amp;hsa_src=g&amp;hsa_ver=3&amp;hsa_ad=468231957504&amp;hsa_mt=b&amp;hsa_cam=10450715452&amp;hsa_tgt=dsa-437115340933&amp;hsa_acc=9046011228&amp;hsa_kw=&amp;hsa_net=adwords&amp;hsa_grp=110300562656&amp;gclid=Cj0KCQjwoJX8BRCZARIsAEWBFMK5ZnQ3LRFmoZlqUPkVeK2Y1r3jy_Zn7A0N2TvppoeNrn8ENSm67ocaAobyEALw_wcB" TargetMode="External"/><Relationship Id="rId4" Type="http://schemas.openxmlformats.org/officeDocument/2006/relationships/hyperlink" Target="https://playbook.kcmo.gov/" TargetMode="External"/><Relationship Id="rId9" Type="http://schemas.openxmlformats.org/officeDocument/2006/relationships/hyperlink" Target="https://miro.com/app/board/o9J_kiL8iEc=/"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dropbox.com/s/39fgg6wxwll60xy/Shift-the-Narrative-Playbook-FINAL-compressed.pdf?dl=0"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hyperlink" Target="https://www.dropbox.com/sh/0tdcijcfbpr60oe/AAAKKecVVAX-cW-eOachfvpUa/Beyond%20Checking%20the%20Box:%20Creating%20Equity%20through%20Innovative%20Community%20Engagement?dl=0&amp;lst=&amp;preview=Beyond+Checking+The+Box:+Creating+Equity+Through+Innovative+Community+Engagement+-+recording+%5bSHARED%5d.mp4&amp;subfolder_nav_tracking=1" TargetMode="External"/><Relationship Id="rId4" Type="http://schemas.openxmlformats.org/officeDocument/2006/relationships/hyperlink" Target="https://www.dropbox.com/s/05zfqyz6p1h68uo/NPH%202020%20Community%20Engagement%20Panel.pdf?dl=0"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www.menti.com/6i6gj217mw"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citiesassociation.org/rhna-6/"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s://citiesassociation/org/planning-collaborative-resource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345B03-D071-274C-8082-07DE07200E52}"/>
              </a:ext>
            </a:extLst>
          </p:cNvPr>
          <p:cNvPicPr>
            <a:picLocks noChangeAspect="1"/>
          </p:cNvPicPr>
          <p:nvPr/>
        </p:nvPicPr>
        <p:blipFill>
          <a:blip r:embed="rId3"/>
          <a:stretch>
            <a:fillRect/>
          </a:stretch>
        </p:blipFill>
        <p:spPr>
          <a:xfrm>
            <a:off x="0" y="0"/>
            <a:ext cx="10287000" cy="6858000"/>
          </a:xfrm>
          <a:prstGeom prst="rect">
            <a:avLst/>
          </a:prstGeom>
        </p:spPr>
      </p:pic>
      <p:sp>
        <p:nvSpPr>
          <p:cNvPr id="5" name="Rectangle 4"/>
          <p:cNvSpPr/>
          <p:nvPr/>
        </p:nvSpPr>
        <p:spPr>
          <a:xfrm>
            <a:off x="308856" y="685679"/>
            <a:ext cx="6978861" cy="3170099"/>
          </a:xfrm>
          <a:prstGeom prst="rect">
            <a:avLst/>
          </a:prstGeom>
          <a:solidFill>
            <a:schemeClr val="bg1">
              <a:alpha val="60000"/>
            </a:schemeClr>
          </a:solidFill>
          <a:effectLst>
            <a:outerShdw blurRad="50800" dist="50800" dir="5400000" algn="ctr" rotWithShape="0">
              <a:srgbClr val="000000"/>
            </a:outerShdw>
          </a:effectLst>
        </p:spPr>
        <p:txBody>
          <a:bodyPr wrap="square">
            <a:spAutoFit/>
          </a:bodyPr>
          <a:lstStyle/>
          <a:p>
            <a:pPr marL="228600"/>
            <a:r>
              <a:rPr lang="en-US" sz="4000" b="1" dirty="0">
                <a:solidFill>
                  <a:srgbClr val="002060"/>
                </a:solidFill>
                <a:latin typeface="Century Gothic" panose="020B0502020202020204" pitchFamily="34" charset="0"/>
                <a:cs typeface="Gill Sans SemiBold" panose="020B0502020104020203" pitchFamily="34" charset="-79"/>
              </a:rPr>
              <a:t>Santa Clara County </a:t>
            </a:r>
          </a:p>
          <a:p>
            <a:pPr marL="228600"/>
            <a:r>
              <a:rPr lang="en-US" sz="4000" b="1" dirty="0">
                <a:solidFill>
                  <a:srgbClr val="002060"/>
                </a:solidFill>
                <a:latin typeface="Century Gothic" panose="020B0502020202020204" pitchFamily="34" charset="0"/>
                <a:cs typeface="Gill Sans SemiBold" panose="020B0502020104020203" pitchFamily="34" charset="-79"/>
              </a:rPr>
              <a:t>Planning Collaborative Meeting</a:t>
            </a:r>
          </a:p>
          <a:p>
            <a:pPr marL="228600"/>
            <a:endParaRPr lang="en-US" sz="4000" b="1" dirty="0">
              <a:solidFill>
                <a:srgbClr val="002060"/>
              </a:solidFill>
              <a:latin typeface="Century Gothic" panose="020B0502020202020204" pitchFamily="34" charset="0"/>
              <a:cs typeface="Gill Sans Light" panose="020B0302020104020203" pitchFamily="34" charset="-79"/>
            </a:endParaRPr>
          </a:p>
          <a:p>
            <a:pPr marL="228600"/>
            <a:r>
              <a:rPr lang="en-US" sz="4000" b="1" dirty="0">
                <a:solidFill>
                  <a:srgbClr val="002060"/>
                </a:solidFill>
                <a:latin typeface="Century Gothic" panose="020B0502020202020204" pitchFamily="34" charset="0"/>
                <a:cs typeface="Gill Sans Light" panose="020B0302020104020203" pitchFamily="34" charset="-79"/>
              </a:rPr>
              <a:t>March 11, 2021</a:t>
            </a:r>
          </a:p>
        </p:txBody>
      </p:sp>
    </p:spTree>
    <p:extLst>
      <p:ext uri="{BB962C8B-B14F-4D97-AF65-F5344CB8AC3E}">
        <p14:creationId xmlns:p14="http://schemas.microsoft.com/office/powerpoint/2010/main" val="325424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5AD1E-C3FF-0443-A69C-361F2EA1C90E}"/>
              </a:ext>
            </a:extLst>
          </p:cNvPr>
          <p:cNvSpPr>
            <a:spLocks noGrp="1"/>
          </p:cNvSpPr>
          <p:nvPr>
            <p:ph type="title"/>
          </p:nvPr>
        </p:nvSpPr>
        <p:spPr>
          <a:xfrm>
            <a:off x="542441" y="365129"/>
            <a:ext cx="7972909" cy="1325700"/>
          </a:xfrm>
        </p:spPr>
        <p:txBody>
          <a:bodyPr/>
          <a:lstStyle/>
          <a:p>
            <a:r>
              <a:rPr lang="en-US" b="1" dirty="0"/>
              <a:t>Best Practices </a:t>
            </a:r>
          </a:p>
        </p:txBody>
      </p:sp>
      <p:sp>
        <p:nvSpPr>
          <p:cNvPr id="3" name="Content Placeholder 2">
            <a:extLst>
              <a:ext uri="{FF2B5EF4-FFF2-40B4-BE49-F238E27FC236}">
                <a16:creationId xmlns:a16="http://schemas.microsoft.com/office/drawing/2014/main" id="{BF50059A-47B1-A247-8D92-7A5D070F8CFB}"/>
              </a:ext>
            </a:extLst>
          </p:cNvPr>
          <p:cNvSpPr txBox="1">
            <a:spLocks/>
          </p:cNvSpPr>
          <p:nvPr/>
        </p:nvSpPr>
        <p:spPr>
          <a:xfrm>
            <a:off x="542441" y="1690829"/>
            <a:ext cx="7972909" cy="453386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EDEDED"/>
              </a:buClr>
              <a:buSzPts val="1800"/>
              <a:buFont typeface="Arial"/>
              <a:buChar char="•"/>
              <a:defRPr sz="2800" b="0" i="0" u="none" strike="noStrike" cap="none">
                <a:solidFill>
                  <a:srgbClr val="EDEDED"/>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rgbClr val="EDEDED"/>
              </a:buClr>
              <a:buSzPts val="1800"/>
              <a:buFont typeface="Arial"/>
              <a:buChar char="•"/>
              <a:defRPr sz="2400" b="0" i="0" u="none" strike="noStrike" cap="none">
                <a:solidFill>
                  <a:srgbClr val="EDEDED"/>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rgbClr val="EDEDED"/>
              </a:buClr>
              <a:buSzPts val="1800"/>
              <a:buFont typeface="Arial"/>
              <a:buChar char="•"/>
              <a:defRPr sz="2000" b="0" i="0" u="none" strike="noStrike" cap="none">
                <a:solidFill>
                  <a:srgbClr val="EDEDED"/>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EDEDED"/>
              </a:buClr>
              <a:buSzPts val="1800"/>
              <a:buFont typeface="Arial"/>
              <a:buChar char="•"/>
              <a:defRPr sz="1800" b="0" i="0" u="none" strike="noStrike" cap="none">
                <a:solidFill>
                  <a:srgbClr val="EDEDED"/>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EDEDED"/>
              </a:buClr>
              <a:buSzPts val="1800"/>
              <a:buFont typeface="Arial"/>
              <a:buChar char="•"/>
              <a:defRPr sz="1800" b="0" i="0" u="none" strike="noStrike" cap="none">
                <a:solidFill>
                  <a:srgbClr val="EDEDED"/>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9pPr>
          </a:lstStyle>
          <a:p>
            <a:pPr marL="0" indent="0">
              <a:spcBef>
                <a:spcPts val="1200"/>
              </a:spcBef>
              <a:buNone/>
            </a:pPr>
            <a:r>
              <a:rPr lang="en-US" sz="2600" b="1" dirty="0">
                <a:solidFill>
                  <a:schemeClr val="bg1"/>
                </a:solidFill>
              </a:rPr>
              <a:t>Santa Clara County Housing Authority Mixed Use Development Design: Concepts in Practice</a:t>
            </a:r>
          </a:p>
          <a:p>
            <a:pPr marL="0" indent="0">
              <a:spcBef>
                <a:spcPts val="1200"/>
              </a:spcBef>
              <a:buNone/>
            </a:pPr>
            <a:endParaRPr lang="en-US" sz="2600" b="1" dirty="0">
              <a:solidFill>
                <a:schemeClr val="bg1"/>
              </a:solidFill>
            </a:endParaRPr>
          </a:p>
          <a:p>
            <a:pPr marL="0" indent="0">
              <a:spcBef>
                <a:spcPts val="1200"/>
              </a:spcBef>
              <a:buNone/>
            </a:pPr>
            <a:endParaRPr lang="en-US" sz="2600" b="1" dirty="0">
              <a:solidFill>
                <a:schemeClr val="bg1"/>
              </a:solidFill>
            </a:endParaRPr>
          </a:p>
          <a:p>
            <a:pPr indent="-457200">
              <a:spcBef>
                <a:spcPts val="1200"/>
              </a:spcBef>
            </a:pPr>
            <a:endParaRPr lang="en-US" sz="2600" dirty="0">
              <a:solidFill>
                <a:schemeClr val="bg1"/>
              </a:solidFill>
            </a:endParaRPr>
          </a:p>
        </p:txBody>
      </p:sp>
      <p:pic>
        <p:nvPicPr>
          <p:cNvPr id="8" name="Picture 7" descr="A picture containing graphical user interface&#10;&#10;Description automatically generated">
            <a:extLst>
              <a:ext uri="{FF2B5EF4-FFF2-40B4-BE49-F238E27FC236}">
                <a16:creationId xmlns:a16="http://schemas.microsoft.com/office/drawing/2014/main" id="{194383F6-A8EE-F34A-A829-199E804EF99F}"/>
              </a:ext>
            </a:extLst>
          </p:cNvPr>
          <p:cNvPicPr>
            <a:picLocks noChangeAspect="1"/>
          </p:cNvPicPr>
          <p:nvPr/>
        </p:nvPicPr>
        <p:blipFill>
          <a:blip r:embed="rId3"/>
          <a:stretch>
            <a:fillRect/>
          </a:stretch>
        </p:blipFill>
        <p:spPr>
          <a:xfrm>
            <a:off x="628650" y="2770327"/>
            <a:ext cx="7972909" cy="3454364"/>
          </a:xfrm>
          <a:prstGeom prst="rect">
            <a:avLst/>
          </a:prstGeom>
        </p:spPr>
      </p:pic>
    </p:spTree>
    <p:extLst>
      <p:ext uri="{BB962C8B-B14F-4D97-AF65-F5344CB8AC3E}">
        <p14:creationId xmlns:p14="http://schemas.microsoft.com/office/powerpoint/2010/main" val="3401827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5AD1E-C3FF-0443-A69C-361F2EA1C90E}"/>
              </a:ext>
            </a:extLst>
          </p:cNvPr>
          <p:cNvSpPr>
            <a:spLocks noGrp="1"/>
          </p:cNvSpPr>
          <p:nvPr>
            <p:ph type="title"/>
          </p:nvPr>
        </p:nvSpPr>
        <p:spPr>
          <a:xfrm>
            <a:off x="542441" y="365129"/>
            <a:ext cx="7972909" cy="1325700"/>
          </a:xfrm>
        </p:spPr>
        <p:txBody>
          <a:bodyPr/>
          <a:lstStyle/>
          <a:p>
            <a:r>
              <a:rPr lang="en-US" b="1" dirty="0"/>
              <a:t>Best Practices </a:t>
            </a:r>
          </a:p>
        </p:txBody>
      </p:sp>
      <p:sp>
        <p:nvSpPr>
          <p:cNvPr id="3" name="Content Placeholder 2">
            <a:extLst>
              <a:ext uri="{FF2B5EF4-FFF2-40B4-BE49-F238E27FC236}">
                <a16:creationId xmlns:a16="http://schemas.microsoft.com/office/drawing/2014/main" id="{BF50059A-47B1-A247-8D92-7A5D070F8CFB}"/>
              </a:ext>
            </a:extLst>
          </p:cNvPr>
          <p:cNvSpPr txBox="1">
            <a:spLocks/>
          </p:cNvSpPr>
          <p:nvPr/>
        </p:nvSpPr>
        <p:spPr>
          <a:xfrm>
            <a:off x="542441" y="1690829"/>
            <a:ext cx="7972909" cy="453386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EDEDED"/>
              </a:buClr>
              <a:buSzPts val="1800"/>
              <a:buFont typeface="Arial"/>
              <a:buChar char="•"/>
              <a:defRPr sz="2800" b="0" i="0" u="none" strike="noStrike" cap="none">
                <a:solidFill>
                  <a:srgbClr val="EDEDED"/>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rgbClr val="EDEDED"/>
              </a:buClr>
              <a:buSzPts val="1800"/>
              <a:buFont typeface="Arial"/>
              <a:buChar char="•"/>
              <a:defRPr sz="2400" b="0" i="0" u="none" strike="noStrike" cap="none">
                <a:solidFill>
                  <a:srgbClr val="EDEDED"/>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rgbClr val="EDEDED"/>
              </a:buClr>
              <a:buSzPts val="1800"/>
              <a:buFont typeface="Arial"/>
              <a:buChar char="•"/>
              <a:defRPr sz="2000" b="0" i="0" u="none" strike="noStrike" cap="none">
                <a:solidFill>
                  <a:srgbClr val="EDEDED"/>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EDEDED"/>
              </a:buClr>
              <a:buSzPts val="1800"/>
              <a:buFont typeface="Arial"/>
              <a:buChar char="•"/>
              <a:defRPr sz="1800" b="0" i="0" u="none" strike="noStrike" cap="none">
                <a:solidFill>
                  <a:srgbClr val="EDEDED"/>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EDEDED"/>
              </a:buClr>
              <a:buSzPts val="1800"/>
              <a:buFont typeface="Arial"/>
              <a:buChar char="•"/>
              <a:defRPr sz="1800" b="0" i="0" u="none" strike="noStrike" cap="none">
                <a:solidFill>
                  <a:srgbClr val="EDEDED"/>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9pPr>
          </a:lstStyle>
          <a:p>
            <a:pPr marL="0" indent="0">
              <a:spcBef>
                <a:spcPts val="1200"/>
              </a:spcBef>
              <a:buNone/>
            </a:pPr>
            <a:r>
              <a:rPr lang="en-US" sz="2600" b="1" dirty="0">
                <a:solidFill>
                  <a:schemeClr val="bg1"/>
                </a:solidFill>
              </a:rPr>
              <a:t>Santa Clara County Housing Authority Mixed Use Development Design: Concepts in Practice</a:t>
            </a:r>
          </a:p>
          <a:p>
            <a:pPr marL="0" indent="0">
              <a:spcBef>
                <a:spcPts val="1200"/>
              </a:spcBef>
              <a:buNone/>
            </a:pPr>
            <a:endParaRPr lang="en-US" sz="2600" b="1" dirty="0">
              <a:solidFill>
                <a:schemeClr val="bg1"/>
              </a:solidFill>
            </a:endParaRPr>
          </a:p>
          <a:p>
            <a:pPr marL="0" indent="0">
              <a:spcBef>
                <a:spcPts val="1200"/>
              </a:spcBef>
              <a:buNone/>
            </a:pPr>
            <a:endParaRPr lang="en-US" sz="2600" b="1" dirty="0">
              <a:solidFill>
                <a:schemeClr val="bg1"/>
              </a:solidFill>
            </a:endParaRPr>
          </a:p>
          <a:p>
            <a:pPr indent="-457200">
              <a:spcBef>
                <a:spcPts val="1200"/>
              </a:spcBef>
            </a:pPr>
            <a:endParaRPr lang="en-US" sz="2600" dirty="0">
              <a:solidFill>
                <a:schemeClr val="bg1"/>
              </a:solidFill>
            </a:endParaRPr>
          </a:p>
        </p:txBody>
      </p:sp>
      <p:sp>
        <p:nvSpPr>
          <p:cNvPr id="4" name="Rectangle 3">
            <a:extLst>
              <a:ext uri="{FF2B5EF4-FFF2-40B4-BE49-F238E27FC236}">
                <a16:creationId xmlns:a16="http://schemas.microsoft.com/office/drawing/2014/main" id="{C3F89CF7-F4A6-4A47-AC1A-DDC0C10DFEC3}"/>
              </a:ext>
            </a:extLst>
          </p:cNvPr>
          <p:cNvSpPr/>
          <p:nvPr/>
        </p:nvSpPr>
        <p:spPr>
          <a:xfrm>
            <a:off x="542441" y="2708752"/>
            <a:ext cx="4721537" cy="3293209"/>
          </a:xfrm>
          <a:prstGeom prst="rect">
            <a:avLst/>
          </a:prstGeom>
        </p:spPr>
        <p:txBody>
          <a:bodyPr wrap="square">
            <a:spAutoFit/>
          </a:bodyPr>
          <a:lstStyle/>
          <a:p>
            <a:pPr marL="342900" indent="-342900">
              <a:spcBef>
                <a:spcPts val="1200"/>
              </a:spcBef>
              <a:buClr>
                <a:schemeClr val="bg1"/>
              </a:buClr>
              <a:buFont typeface="Arial" panose="020B0604020202020204" pitchFamily="34" charset="0"/>
              <a:buChar char="•"/>
            </a:pPr>
            <a:r>
              <a:rPr lang="en-US" sz="2400" dirty="0">
                <a:solidFill>
                  <a:schemeClr val="bg1"/>
                </a:solidFill>
                <a:latin typeface="Century Gothic" panose="020B0502020202020204" pitchFamily="34" charset="0"/>
              </a:rPr>
              <a:t>Engaged in multiple ways</a:t>
            </a:r>
          </a:p>
          <a:p>
            <a:pPr marL="342900" indent="-342900">
              <a:spcBef>
                <a:spcPts val="1200"/>
              </a:spcBef>
              <a:buClr>
                <a:schemeClr val="bg1"/>
              </a:buClr>
              <a:buFont typeface="Arial" panose="020B0604020202020204" pitchFamily="34" charset="0"/>
              <a:buChar char="•"/>
            </a:pPr>
            <a:r>
              <a:rPr lang="en-US" sz="2400" dirty="0">
                <a:solidFill>
                  <a:schemeClr val="bg1"/>
                </a:solidFill>
                <a:latin typeface="Century Gothic" panose="020B0502020202020204" pitchFamily="34" charset="0"/>
              </a:rPr>
              <a:t>Latinx community members conducted outreach </a:t>
            </a:r>
          </a:p>
          <a:p>
            <a:pPr marL="342900" indent="-342900">
              <a:spcBef>
                <a:spcPts val="1200"/>
              </a:spcBef>
              <a:buClr>
                <a:schemeClr val="bg1"/>
              </a:buClr>
              <a:buFont typeface="Arial" panose="020B0604020202020204" pitchFamily="34" charset="0"/>
              <a:buChar char="•"/>
            </a:pPr>
            <a:r>
              <a:rPr lang="en-US" sz="2400" dirty="0">
                <a:solidFill>
                  <a:schemeClr val="bg1"/>
                </a:solidFill>
                <a:latin typeface="Century Gothic" panose="020B0502020202020204" pitchFamily="34" charset="0"/>
              </a:rPr>
              <a:t>Video and online survey</a:t>
            </a:r>
          </a:p>
          <a:p>
            <a:pPr marL="342900" indent="-342900">
              <a:spcBef>
                <a:spcPts val="1200"/>
              </a:spcBef>
              <a:buClr>
                <a:schemeClr val="bg1"/>
              </a:buClr>
              <a:buFont typeface="Arial" panose="020B0604020202020204" pitchFamily="34" charset="0"/>
              <a:buChar char="•"/>
            </a:pPr>
            <a:r>
              <a:rPr lang="en-US" sz="2400" dirty="0">
                <a:solidFill>
                  <a:schemeClr val="bg1"/>
                </a:solidFill>
                <a:latin typeface="Century Gothic" panose="020B0502020202020204" pitchFamily="34" charset="0"/>
              </a:rPr>
              <a:t>Text and email audiences</a:t>
            </a:r>
          </a:p>
          <a:p>
            <a:pPr marL="342900" indent="-342900">
              <a:spcBef>
                <a:spcPts val="1200"/>
              </a:spcBef>
              <a:buClr>
                <a:schemeClr val="bg1"/>
              </a:buClr>
              <a:buFont typeface="Arial" panose="020B0604020202020204" pitchFamily="34" charset="0"/>
              <a:buChar char="•"/>
            </a:pPr>
            <a:r>
              <a:rPr lang="en-US" sz="2400" dirty="0">
                <a:solidFill>
                  <a:schemeClr val="bg1"/>
                </a:solidFill>
                <a:latin typeface="Century Gothic" panose="020B0502020202020204" pitchFamily="34" charset="0"/>
              </a:rPr>
              <a:t>2</a:t>
            </a:r>
            <a:r>
              <a:rPr lang="en-US" sz="2400" baseline="30000" dirty="0">
                <a:solidFill>
                  <a:schemeClr val="bg1"/>
                </a:solidFill>
                <a:latin typeface="Century Gothic" panose="020B0502020202020204" pitchFamily="34" charset="0"/>
              </a:rPr>
              <a:t>nd</a:t>
            </a:r>
            <a:r>
              <a:rPr lang="en-US" sz="2400" dirty="0">
                <a:solidFill>
                  <a:schemeClr val="bg1"/>
                </a:solidFill>
                <a:latin typeface="Century Gothic" panose="020B0502020202020204" pitchFamily="34" charset="0"/>
              </a:rPr>
              <a:t> Version: Virtual Q&amp;A and Spanish-speaking approach</a:t>
            </a:r>
          </a:p>
        </p:txBody>
      </p:sp>
      <p:pic>
        <p:nvPicPr>
          <p:cNvPr id="6" name="Picture 5" descr="Graphical user interface, application&#10;&#10;Description automatically generated">
            <a:extLst>
              <a:ext uri="{FF2B5EF4-FFF2-40B4-BE49-F238E27FC236}">
                <a16:creationId xmlns:a16="http://schemas.microsoft.com/office/drawing/2014/main" id="{4A79FA4F-550A-C546-AB1C-C235A4A62A4C}"/>
              </a:ext>
            </a:extLst>
          </p:cNvPr>
          <p:cNvPicPr>
            <a:picLocks noChangeAspect="1"/>
          </p:cNvPicPr>
          <p:nvPr/>
        </p:nvPicPr>
        <p:blipFill>
          <a:blip r:embed="rId3"/>
          <a:stretch>
            <a:fillRect/>
          </a:stretch>
        </p:blipFill>
        <p:spPr>
          <a:xfrm>
            <a:off x="5425046" y="2861766"/>
            <a:ext cx="3593305" cy="1032858"/>
          </a:xfrm>
          <a:prstGeom prst="rect">
            <a:avLst/>
          </a:prstGeom>
        </p:spPr>
      </p:pic>
      <p:pic>
        <p:nvPicPr>
          <p:cNvPr id="11" name="Picture 10" descr="A screenshot of a computer screen&#10;&#10;Description automatically generated">
            <a:extLst>
              <a:ext uri="{FF2B5EF4-FFF2-40B4-BE49-F238E27FC236}">
                <a16:creationId xmlns:a16="http://schemas.microsoft.com/office/drawing/2014/main" id="{C1953EC9-F045-4740-AE5C-918FAA60CA2C}"/>
              </a:ext>
            </a:extLst>
          </p:cNvPr>
          <p:cNvPicPr>
            <a:picLocks noChangeAspect="1"/>
          </p:cNvPicPr>
          <p:nvPr/>
        </p:nvPicPr>
        <p:blipFill>
          <a:blip r:embed="rId4"/>
          <a:stretch>
            <a:fillRect/>
          </a:stretch>
        </p:blipFill>
        <p:spPr>
          <a:xfrm>
            <a:off x="5420502" y="4047813"/>
            <a:ext cx="3582079" cy="1809504"/>
          </a:xfrm>
          <a:prstGeom prst="rect">
            <a:avLst/>
          </a:prstGeom>
        </p:spPr>
      </p:pic>
    </p:spTree>
    <p:extLst>
      <p:ext uri="{BB962C8B-B14F-4D97-AF65-F5344CB8AC3E}">
        <p14:creationId xmlns:p14="http://schemas.microsoft.com/office/powerpoint/2010/main" val="2468417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5AD1E-C3FF-0443-A69C-361F2EA1C90E}"/>
              </a:ext>
            </a:extLst>
          </p:cNvPr>
          <p:cNvSpPr>
            <a:spLocks noGrp="1"/>
          </p:cNvSpPr>
          <p:nvPr>
            <p:ph type="title"/>
          </p:nvPr>
        </p:nvSpPr>
        <p:spPr>
          <a:xfrm>
            <a:off x="542441" y="365129"/>
            <a:ext cx="7972909" cy="1325700"/>
          </a:xfrm>
        </p:spPr>
        <p:txBody>
          <a:bodyPr/>
          <a:lstStyle/>
          <a:p>
            <a:r>
              <a:rPr lang="en-US" b="1" dirty="0"/>
              <a:t>Best Practices </a:t>
            </a:r>
          </a:p>
        </p:txBody>
      </p:sp>
      <p:sp>
        <p:nvSpPr>
          <p:cNvPr id="3" name="Content Placeholder 2">
            <a:extLst>
              <a:ext uri="{FF2B5EF4-FFF2-40B4-BE49-F238E27FC236}">
                <a16:creationId xmlns:a16="http://schemas.microsoft.com/office/drawing/2014/main" id="{BF50059A-47B1-A247-8D92-7A5D070F8CFB}"/>
              </a:ext>
            </a:extLst>
          </p:cNvPr>
          <p:cNvSpPr txBox="1">
            <a:spLocks/>
          </p:cNvSpPr>
          <p:nvPr/>
        </p:nvSpPr>
        <p:spPr>
          <a:xfrm>
            <a:off x="542441" y="1690829"/>
            <a:ext cx="7972909" cy="453386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EDEDED"/>
              </a:buClr>
              <a:buSzPts val="1800"/>
              <a:buFont typeface="Arial"/>
              <a:buChar char="•"/>
              <a:defRPr sz="2800" b="0" i="0" u="none" strike="noStrike" cap="none">
                <a:solidFill>
                  <a:srgbClr val="EDEDED"/>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rgbClr val="EDEDED"/>
              </a:buClr>
              <a:buSzPts val="1800"/>
              <a:buFont typeface="Arial"/>
              <a:buChar char="•"/>
              <a:defRPr sz="2400" b="0" i="0" u="none" strike="noStrike" cap="none">
                <a:solidFill>
                  <a:srgbClr val="EDEDED"/>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rgbClr val="EDEDED"/>
              </a:buClr>
              <a:buSzPts val="1800"/>
              <a:buFont typeface="Arial"/>
              <a:buChar char="•"/>
              <a:defRPr sz="2000" b="0" i="0" u="none" strike="noStrike" cap="none">
                <a:solidFill>
                  <a:srgbClr val="EDEDED"/>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EDEDED"/>
              </a:buClr>
              <a:buSzPts val="1800"/>
              <a:buFont typeface="Arial"/>
              <a:buChar char="•"/>
              <a:defRPr sz="1800" b="0" i="0" u="none" strike="noStrike" cap="none">
                <a:solidFill>
                  <a:srgbClr val="EDEDED"/>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EDEDED"/>
              </a:buClr>
              <a:buSzPts val="1800"/>
              <a:buFont typeface="Arial"/>
              <a:buChar char="•"/>
              <a:defRPr sz="1800" b="0" i="0" u="none" strike="noStrike" cap="none">
                <a:solidFill>
                  <a:srgbClr val="EDEDED"/>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9pPr>
          </a:lstStyle>
          <a:p>
            <a:pPr marL="0" indent="0">
              <a:spcBef>
                <a:spcPts val="1200"/>
              </a:spcBef>
              <a:buNone/>
            </a:pPr>
            <a:r>
              <a:rPr lang="en-US" sz="2600" b="1" dirty="0">
                <a:solidFill>
                  <a:schemeClr val="bg1"/>
                </a:solidFill>
              </a:rPr>
              <a:t>Pacific Grove: Welcome Home</a:t>
            </a:r>
          </a:p>
          <a:p>
            <a:pPr marL="0" indent="0">
              <a:spcBef>
                <a:spcPts val="1200"/>
              </a:spcBef>
              <a:buNone/>
            </a:pPr>
            <a:endParaRPr lang="en-US" sz="2600" b="1" dirty="0">
              <a:solidFill>
                <a:schemeClr val="bg1"/>
              </a:solidFill>
            </a:endParaRPr>
          </a:p>
          <a:p>
            <a:pPr marL="0" indent="0">
              <a:spcBef>
                <a:spcPts val="1200"/>
              </a:spcBef>
              <a:buNone/>
            </a:pPr>
            <a:endParaRPr lang="en-US" sz="2600" b="1" dirty="0">
              <a:solidFill>
                <a:schemeClr val="bg1"/>
              </a:solidFill>
            </a:endParaRPr>
          </a:p>
          <a:p>
            <a:pPr indent="-457200">
              <a:spcBef>
                <a:spcPts val="1200"/>
              </a:spcBef>
            </a:pPr>
            <a:endParaRPr lang="en-US" sz="2600" dirty="0">
              <a:solidFill>
                <a:schemeClr val="bg1"/>
              </a:solidFill>
            </a:endParaRPr>
          </a:p>
        </p:txBody>
      </p:sp>
      <p:pic>
        <p:nvPicPr>
          <p:cNvPr id="7" name="Picture 6" descr="A large body of water with a city in the background&#10;&#10;Description automatically generated">
            <a:extLst>
              <a:ext uri="{FF2B5EF4-FFF2-40B4-BE49-F238E27FC236}">
                <a16:creationId xmlns:a16="http://schemas.microsoft.com/office/drawing/2014/main" id="{92DBB947-E3F2-8B4C-9525-B5FEBA6A9166}"/>
              </a:ext>
            </a:extLst>
          </p:cNvPr>
          <p:cNvPicPr>
            <a:picLocks noChangeAspect="1"/>
          </p:cNvPicPr>
          <p:nvPr/>
        </p:nvPicPr>
        <p:blipFill>
          <a:blip r:embed="rId3"/>
          <a:stretch>
            <a:fillRect/>
          </a:stretch>
        </p:blipFill>
        <p:spPr>
          <a:xfrm>
            <a:off x="628650" y="2266073"/>
            <a:ext cx="7192736" cy="4322093"/>
          </a:xfrm>
          <a:prstGeom prst="rect">
            <a:avLst/>
          </a:prstGeom>
        </p:spPr>
      </p:pic>
    </p:spTree>
    <p:extLst>
      <p:ext uri="{BB962C8B-B14F-4D97-AF65-F5344CB8AC3E}">
        <p14:creationId xmlns:p14="http://schemas.microsoft.com/office/powerpoint/2010/main" val="1320928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5AD1E-C3FF-0443-A69C-361F2EA1C90E}"/>
              </a:ext>
            </a:extLst>
          </p:cNvPr>
          <p:cNvSpPr>
            <a:spLocks noGrp="1"/>
          </p:cNvSpPr>
          <p:nvPr>
            <p:ph type="title"/>
          </p:nvPr>
        </p:nvSpPr>
        <p:spPr>
          <a:xfrm>
            <a:off x="542441" y="365129"/>
            <a:ext cx="7972909" cy="1325700"/>
          </a:xfrm>
        </p:spPr>
        <p:txBody>
          <a:bodyPr/>
          <a:lstStyle/>
          <a:p>
            <a:r>
              <a:rPr lang="en-US" b="1" dirty="0"/>
              <a:t>Best Practices </a:t>
            </a:r>
          </a:p>
        </p:txBody>
      </p:sp>
      <p:sp>
        <p:nvSpPr>
          <p:cNvPr id="3" name="Content Placeholder 2">
            <a:extLst>
              <a:ext uri="{FF2B5EF4-FFF2-40B4-BE49-F238E27FC236}">
                <a16:creationId xmlns:a16="http://schemas.microsoft.com/office/drawing/2014/main" id="{BF50059A-47B1-A247-8D92-7A5D070F8CFB}"/>
              </a:ext>
            </a:extLst>
          </p:cNvPr>
          <p:cNvSpPr txBox="1">
            <a:spLocks/>
          </p:cNvSpPr>
          <p:nvPr/>
        </p:nvSpPr>
        <p:spPr>
          <a:xfrm>
            <a:off x="542442" y="1690828"/>
            <a:ext cx="5205216" cy="516717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EDEDED"/>
              </a:buClr>
              <a:buSzPts val="1800"/>
              <a:buFont typeface="Arial"/>
              <a:buChar char="•"/>
              <a:defRPr sz="2800" b="0" i="0" u="none" strike="noStrike" cap="none">
                <a:solidFill>
                  <a:srgbClr val="EDEDED"/>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rgbClr val="EDEDED"/>
              </a:buClr>
              <a:buSzPts val="1800"/>
              <a:buFont typeface="Arial"/>
              <a:buChar char="•"/>
              <a:defRPr sz="2400" b="0" i="0" u="none" strike="noStrike" cap="none">
                <a:solidFill>
                  <a:srgbClr val="EDEDED"/>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rgbClr val="EDEDED"/>
              </a:buClr>
              <a:buSzPts val="1800"/>
              <a:buFont typeface="Arial"/>
              <a:buChar char="•"/>
              <a:defRPr sz="2000" b="0" i="0" u="none" strike="noStrike" cap="none">
                <a:solidFill>
                  <a:srgbClr val="EDEDED"/>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EDEDED"/>
              </a:buClr>
              <a:buSzPts val="1800"/>
              <a:buFont typeface="Arial"/>
              <a:buChar char="•"/>
              <a:defRPr sz="1800" b="0" i="0" u="none" strike="noStrike" cap="none">
                <a:solidFill>
                  <a:srgbClr val="EDEDED"/>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EDEDED"/>
              </a:buClr>
              <a:buSzPts val="1800"/>
              <a:buFont typeface="Arial"/>
              <a:buChar char="•"/>
              <a:defRPr sz="1800" b="0" i="0" u="none" strike="noStrike" cap="none">
                <a:solidFill>
                  <a:srgbClr val="EDEDED"/>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9pPr>
          </a:lstStyle>
          <a:p>
            <a:pPr marL="0" indent="0">
              <a:spcBef>
                <a:spcPts val="1200"/>
              </a:spcBef>
              <a:buClr>
                <a:schemeClr val="bg1"/>
              </a:buClr>
              <a:buNone/>
            </a:pPr>
            <a:r>
              <a:rPr lang="en-US" sz="2400" b="1" dirty="0">
                <a:solidFill>
                  <a:schemeClr val="bg1"/>
                </a:solidFill>
                <a:latin typeface="Century Gothic" panose="020B0502020202020204" pitchFamily="34" charset="0"/>
              </a:rPr>
              <a:t>Virtual Live Meetings</a:t>
            </a:r>
          </a:p>
          <a:p>
            <a:pPr marL="342900">
              <a:spcBef>
                <a:spcPts val="1200"/>
              </a:spcBef>
              <a:buClr>
                <a:schemeClr val="bg1"/>
              </a:buClr>
              <a:buFont typeface="Arial" panose="020B0604020202020204" pitchFamily="34" charset="0"/>
              <a:buChar char="•"/>
            </a:pPr>
            <a:r>
              <a:rPr lang="en-US" sz="2400" dirty="0">
                <a:solidFill>
                  <a:schemeClr val="bg1"/>
                </a:solidFill>
                <a:latin typeface="Century Gothic" panose="020B0502020202020204" pitchFamily="34" charset="0"/>
              </a:rPr>
              <a:t>65+ participants</a:t>
            </a:r>
          </a:p>
          <a:p>
            <a:pPr marL="342900">
              <a:spcBef>
                <a:spcPts val="1200"/>
              </a:spcBef>
              <a:buClr>
                <a:schemeClr val="bg1"/>
              </a:buClr>
              <a:buFont typeface="Arial" panose="020B0604020202020204" pitchFamily="34" charset="0"/>
              <a:buChar char="•"/>
            </a:pPr>
            <a:r>
              <a:rPr lang="en-US" sz="2400" dirty="0">
                <a:solidFill>
                  <a:schemeClr val="bg1"/>
                </a:solidFill>
                <a:latin typeface="Century Gothic" panose="020B0502020202020204" pitchFamily="34" charset="0"/>
              </a:rPr>
              <a:t>Facilitated breakout rooms</a:t>
            </a:r>
          </a:p>
          <a:p>
            <a:pPr marL="342900">
              <a:spcBef>
                <a:spcPts val="1200"/>
              </a:spcBef>
              <a:buClr>
                <a:schemeClr val="bg1"/>
              </a:buClr>
              <a:buFont typeface="Arial" panose="020B0604020202020204" pitchFamily="34" charset="0"/>
              <a:buChar char="•"/>
            </a:pPr>
            <a:r>
              <a:rPr lang="en-US" sz="2500" dirty="0">
                <a:solidFill>
                  <a:schemeClr val="bg1"/>
                </a:solidFill>
                <a:latin typeface="Century Gothic" panose="020B0502020202020204" pitchFamily="34" charset="0"/>
              </a:rPr>
              <a:t>Spanish language focus group</a:t>
            </a:r>
          </a:p>
          <a:p>
            <a:pPr marL="0" indent="0">
              <a:spcBef>
                <a:spcPts val="1200"/>
              </a:spcBef>
              <a:buClr>
                <a:schemeClr val="bg1"/>
              </a:buClr>
              <a:buNone/>
            </a:pPr>
            <a:r>
              <a:rPr lang="en-US" sz="2400" b="1" dirty="0">
                <a:solidFill>
                  <a:schemeClr val="bg1"/>
                </a:solidFill>
                <a:latin typeface="Century Gothic" panose="020B0502020202020204" pitchFamily="34" charset="0"/>
              </a:rPr>
              <a:t>Online Open House</a:t>
            </a:r>
          </a:p>
          <a:p>
            <a:pPr marL="342900">
              <a:spcBef>
                <a:spcPts val="1200"/>
              </a:spcBef>
              <a:buClr>
                <a:schemeClr val="bg1"/>
              </a:buClr>
              <a:buFont typeface="Arial" panose="020B0604020202020204" pitchFamily="34" charset="0"/>
              <a:buChar char="•"/>
            </a:pPr>
            <a:r>
              <a:rPr lang="en-US" sz="2400" dirty="0">
                <a:solidFill>
                  <a:schemeClr val="bg1"/>
                </a:solidFill>
                <a:latin typeface="Century Gothic" panose="020B0502020202020204" pitchFamily="34" charset="0"/>
              </a:rPr>
              <a:t>English and Spanish</a:t>
            </a:r>
          </a:p>
          <a:p>
            <a:pPr marL="342900">
              <a:spcBef>
                <a:spcPts val="1200"/>
              </a:spcBef>
              <a:buClr>
                <a:schemeClr val="bg1"/>
              </a:buClr>
              <a:buFont typeface="Arial" panose="020B0604020202020204" pitchFamily="34" charset="0"/>
              <a:buChar char="•"/>
            </a:pPr>
            <a:r>
              <a:rPr lang="en-US" sz="2400" dirty="0">
                <a:solidFill>
                  <a:schemeClr val="bg1"/>
                </a:solidFill>
                <a:latin typeface="Century Gothic" panose="020B0502020202020204" pitchFamily="34" charset="0"/>
              </a:rPr>
              <a:t>Two weeks (125 participants)</a:t>
            </a:r>
          </a:p>
          <a:p>
            <a:pPr marL="342900">
              <a:spcBef>
                <a:spcPts val="1200"/>
              </a:spcBef>
              <a:buClr>
                <a:schemeClr val="bg1"/>
              </a:buClr>
              <a:buFont typeface="Arial" panose="020B0604020202020204" pitchFamily="34" charset="0"/>
              <a:buChar char="•"/>
            </a:pPr>
            <a:r>
              <a:rPr lang="en-US" sz="2400" dirty="0">
                <a:solidFill>
                  <a:schemeClr val="bg1"/>
                </a:solidFill>
                <a:latin typeface="Century Gothic" panose="020B0502020202020204" pitchFamily="34" charset="0"/>
              </a:rPr>
              <a:t>Videos embedded in SurveyMonkey</a:t>
            </a:r>
          </a:p>
          <a:p>
            <a:pPr marL="342900">
              <a:spcBef>
                <a:spcPts val="1200"/>
              </a:spcBef>
              <a:buClr>
                <a:schemeClr val="bg1"/>
              </a:buClr>
              <a:buFont typeface="Arial" panose="020B0604020202020204" pitchFamily="34" charset="0"/>
              <a:buChar char="•"/>
            </a:pPr>
            <a:r>
              <a:rPr lang="en-US" sz="2400" dirty="0">
                <a:solidFill>
                  <a:schemeClr val="bg1"/>
                </a:solidFill>
                <a:latin typeface="Century Gothic" panose="020B0502020202020204" pitchFamily="34" charset="0"/>
                <a:hlinkClick r:id="rId3"/>
              </a:rPr>
              <a:t>Link to Site</a:t>
            </a:r>
            <a:endParaRPr lang="en-US" sz="2400" dirty="0">
              <a:solidFill>
                <a:schemeClr val="bg1"/>
              </a:solidFill>
              <a:latin typeface="Century Gothic" panose="020B0502020202020204" pitchFamily="34" charset="0"/>
            </a:endParaRPr>
          </a:p>
          <a:p>
            <a:pPr marL="0" indent="0">
              <a:spcBef>
                <a:spcPts val="1200"/>
              </a:spcBef>
              <a:buNone/>
            </a:pPr>
            <a:endParaRPr lang="en-US" sz="2600" b="1" dirty="0">
              <a:solidFill>
                <a:schemeClr val="bg1"/>
              </a:solidFill>
            </a:endParaRPr>
          </a:p>
          <a:p>
            <a:pPr marL="0" indent="0">
              <a:spcBef>
                <a:spcPts val="1200"/>
              </a:spcBef>
              <a:buNone/>
            </a:pPr>
            <a:endParaRPr lang="en-US" sz="2600" b="1" dirty="0">
              <a:solidFill>
                <a:schemeClr val="bg1"/>
              </a:solidFill>
            </a:endParaRPr>
          </a:p>
          <a:p>
            <a:pPr indent="-457200">
              <a:spcBef>
                <a:spcPts val="1200"/>
              </a:spcBef>
            </a:pPr>
            <a:endParaRPr lang="en-US" sz="2600" dirty="0">
              <a:solidFill>
                <a:schemeClr val="bg1"/>
              </a:solidFill>
            </a:endParaRPr>
          </a:p>
        </p:txBody>
      </p:sp>
      <p:pic>
        <p:nvPicPr>
          <p:cNvPr id="8" name="Picture 7" descr="Graphical user interface, text&#10;&#10;Description automatically generated">
            <a:extLst>
              <a:ext uri="{FF2B5EF4-FFF2-40B4-BE49-F238E27FC236}">
                <a16:creationId xmlns:a16="http://schemas.microsoft.com/office/drawing/2014/main" id="{026BFCC9-D499-7D41-862B-2684F9E01BEA}"/>
              </a:ext>
            </a:extLst>
          </p:cNvPr>
          <p:cNvPicPr>
            <a:picLocks noChangeAspect="1"/>
          </p:cNvPicPr>
          <p:nvPr/>
        </p:nvPicPr>
        <p:blipFill>
          <a:blip r:embed="rId4"/>
          <a:stretch>
            <a:fillRect/>
          </a:stretch>
        </p:blipFill>
        <p:spPr>
          <a:xfrm>
            <a:off x="5296551" y="1828856"/>
            <a:ext cx="3669907" cy="1992845"/>
          </a:xfrm>
          <a:prstGeom prst="rect">
            <a:avLst/>
          </a:prstGeom>
        </p:spPr>
      </p:pic>
      <p:pic>
        <p:nvPicPr>
          <p:cNvPr id="10" name="Picture 9">
            <a:extLst>
              <a:ext uri="{FF2B5EF4-FFF2-40B4-BE49-F238E27FC236}">
                <a16:creationId xmlns:a16="http://schemas.microsoft.com/office/drawing/2014/main" id="{7314904B-87A5-CF42-AEA2-71500B0DA807}"/>
              </a:ext>
            </a:extLst>
          </p:cNvPr>
          <p:cNvPicPr>
            <a:picLocks noChangeAspect="1"/>
          </p:cNvPicPr>
          <p:nvPr/>
        </p:nvPicPr>
        <p:blipFill>
          <a:blip r:embed="rId5"/>
          <a:stretch>
            <a:fillRect/>
          </a:stretch>
        </p:blipFill>
        <p:spPr>
          <a:xfrm>
            <a:off x="5296550" y="4274413"/>
            <a:ext cx="3669907" cy="1825598"/>
          </a:xfrm>
          <a:prstGeom prst="rect">
            <a:avLst/>
          </a:prstGeom>
        </p:spPr>
      </p:pic>
    </p:spTree>
    <p:extLst>
      <p:ext uri="{BB962C8B-B14F-4D97-AF65-F5344CB8AC3E}">
        <p14:creationId xmlns:p14="http://schemas.microsoft.com/office/powerpoint/2010/main" val="1882193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REAP Plans</a:t>
            </a:r>
          </a:p>
        </p:txBody>
      </p:sp>
    </p:spTree>
    <p:extLst>
      <p:ext uri="{BB962C8B-B14F-4D97-AF65-F5344CB8AC3E}">
        <p14:creationId xmlns:p14="http://schemas.microsoft.com/office/powerpoint/2010/main" val="3706337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5AD1E-C3FF-0443-A69C-361F2EA1C90E}"/>
              </a:ext>
            </a:extLst>
          </p:cNvPr>
          <p:cNvSpPr>
            <a:spLocks noGrp="1"/>
          </p:cNvSpPr>
          <p:nvPr>
            <p:ph type="title"/>
          </p:nvPr>
        </p:nvSpPr>
        <p:spPr>
          <a:xfrm>
            <a:off x="542441" y="365129"/>
            <a:ext cx="7972909" cy="1325700"/>
          </a:xfrm>
        </p:spPr>
        <p:txBody>
          <a:bodyPr/>
          <a:lstStyle/>
          <a:p>
            <a:r>
              <a:rPr lang="en-US" b="1" dirty="0"/>
              <a:t>Tools</a:t>
            </a:r>
          </a:p>
        </p:txBody>
      </p:sp>
      <p:sp>
        <p:nvSpPr>
          <p:cNvPr id="3" name="Content Placeholder 2">
            <a:extLst>
              <a:ext uri="{FF2B5EF4-FFF2-40B4-BE49-F238E27FC236}">
                <a16:creationId xmlns:a16="http://schemas.microsoft.com/office/drawing/2014/main" id="{BF50059A-47B1-A247-8D92-7A5D070F8CFB}"/>
              </a:ext>
            </a:extLst>
          </p:cNvPr>
          <p:cNvSpPr txBox="1">
            <a:spLocks/>
          </p:cNvSpPr>
          <p:nvPr/>
        </p:nvSpPr>
        <p:spPr>
          <a:xfrm>
            <a:off x="542442" y="1690829"/>
            <a:ext cx="7972908" cy="4802042"/>
          </a:xfrm>
          <a:prstGeom prst="rect">
            <a:avLst/>
          </a:prstGeom>
          <a:no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EDEDED"/>
              </a:buClr>
              <a:buSzPts val="1800"/>
              <a:buFont typeface="Arial"/>
              <a:buChar char="•"/>
              <a:defRPr sz="2800" b="0" i="0" u="none" strike="noStrike" cap="none">
                <a:solidFill>
                  <a:srgbClr val="EDEDED"/>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rgbClr val="EDEDED"/>
              </a:buClr>
              <a:buSzPts val="1800"/>
              <a:buFont typeface="Arial"/>
              <a:buChar char="•"/>
              <a:defRPr sz="2400" b="0" i="0" u="none" strike="noStrike" cap="none">
                <a:solidFill>
                  <a:srgbClr val="EDEDED"/>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rgbClr val="EDEDED"/>
              </a:buClr>
              <a:buSzPts val="1800"/>
              <a:buFont typeface="Arial"/>
              <a:buChar char="•"/>
              <a:defRPr sz="2000" b="0" i="0" u="none" strike="noStrike" cap="none">
                <a:solidFill>
                  <a:srgbClr val="EDEDED"/>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EDEDED"/>
              </a:buClr>
              <a:buSzPts val="1800"/>
              <a:buFont typeface="Arial"/>
              <a:buChar char="•"/>
              <a:defRPr sz="1800" b="0" i="0" u="none" strike="noStrike" cap="none">
                <a:solidFill>
                  <a:srgbClr val="EDEDED"/>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EDEDED"/>
              </a:buClr>
              <a:buSzPts val="1800"/>
              <a:buFont typeface="Arial"/>
              <a:buChar char="•"/>
              <a:defRPr sz="1800" b="0" i="0" u="none" strike="noStrike" cap="none">
                <a:solidFill>
                  <a:srgbClr val="EDEDED"/>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9pPr>
          </a:lstStyle>
          <a:p>
            <a:pPr marL="0" indent="0">
              <a:spcBef>
                <a:spcPts val="1200"/>
              </a:spcBef>
              <a:buNone/>
            </a:pPr>
            <a:r>
              <a:rPr lang="en-US" sz="2600" b="1" dirty="0">
                <a:solidFill>
                  <a:schemeClr val="bg1"/>
                </a:solidFill>
              </a:rPr>
              <a:t>For Online Engagement</a:t>
            </a:r>
          </a:p>
          <a:p>
            <a:pPr indent="-457200">
              <a:spcBef>
                <a:spcPts val="1200"/>
              </a:spcBef>
            </a:pPr>
            <a:r>
              <a:rPr lang="en-US" sz="2600" dirty="0">
                <a:solidFill>
                  <a:schemeClr val="bg1"/>
                </a:solidFill>
                <a:hlinkClick r:id="rId3"/>
              </a:rPr>
              <a:t>Engagement HQ </a:t>
            </a:r>
            <a:r>
              <a:rPr lang="en-US" sz="2600" dirty="0">
                <a:solidFill>
                  <a:schemeClr val="bg1"/>
                </a:solidFill>
              </a:rPr>
              <a:t>– used by Civic Makers in Santa Clara example for all aspects of a community engagement</a:t>
            </a:r>
          </a:p>
          <a:p>
            <a:pPr lvl="1" indent="-457200">
              <a:spcBef>
                <a:spcPts val="1200"/>
              </a:spcBef>
            </a:pPr>
            <a:r>
              <a:rPr lang="en-US" sz="2200" dirty="0">
                <a:solidFill>
                  <a:srgbClr val="FCC99A"/>
                </a:solidFill>
                <a:hlinkClick r:id="rId4">
                  <a:extLst>
                    <a:ext uri="{A12FA001-AC4F-418D-AE19-62706E023703}">
                      <ahyp:hlinkClr xmlns:ahyp="http://schemas.microsoft.com/office/drawing/2018/hyperlinkcolor" val="tx"/>
                    </a:ext>
                  </a:extLst>
                </a:hlinkClick>
              </a:rPr>
              <a:t>Kansas City Example</a:t>
            </a:r>
            <a:endParaRPr lang="en-US" sz="2200" dirty="0">
              <a:solidFill>
                <a:srgbClr val="FCC99A"/>
              </a:solidFill>
            </a:endParaRPr>
          </a:p>
          <a:p>
            <a:pPr lvl="1" indent="-457200">
              <a:spcBef>
                <a:spcPts val="1200"/>
              </a:spcBef>
            </a:pPr>
            <a:r>
              <a:rPr lang="en-US" sz="2200" dirty="0">
                <a:solidFill>
                  <a:schemeClr val="bg1"/>
                </a:solidFill>
                <a:hlinkClick r:id="rId5"/>
              </a:rPr>
              <a:t>Demo</a:t>
            </a:r>
            <a:endParaRPr lang="en-US" sz="2200" dirty="0">
              <a:solidFill>
                <a:schemeClr val="bg1"/>
              </a:solidFill>
            </a:endParaRPr>
          </a:p>
          <a:p>
            <a:pPr indent="-457200">
              <a:spcBef>
                <a:spcPts val="1200"/>
              </a:spcBef>
            </a:pPr>
            <a:r>
              <a:rPr lang="en-US" sz="2600" dirty="0">
                <a:solidFill>
                  <a:schemeClr val="bg1"/>
                </a:solidFill>
                <a:hlinkClick r:id="rId6"/>
              </a:rPr>
              <a:t>Mentimeter</a:t>
            </a:r>
            <a:r>
              <a:rPr lang="en-US" sz="2600" dirty="0">
                <a:solidFill>
                  <a:schemeClr val="bg1"/>
                </a:solidFill>
              </a:rPr>
              <a:t> – word clouds</a:t>
            </a:r>
          </a:p>
          <a:p>
            <a:pPr lvl="1" indent="-457200">
              <a:spcBef>
                <a:spcPts val="1200"/>
              </a:spcBef>
            </a:pPr>
            <a:r>
              <a:rPr lang="en-US" sz="2200" dirty="0">
                <a:solidFill>
                  <a:schemeClr val="bg1"/>
                </a:solidFill>
              </a:rPr>
              <a:t>A sneak peak at your </a:t>
            </a:r>
            <a:r>
              <a:rPr lang="en-US" sz="2200" dirty="0">
                <a:solidFill>
                  <a:srgbClr val="FCC99A"/>
                </a:solidFill>
                <a:hlinkClick r:id="rId7">
                  <a:extLst>
                    <a:ext uri="{A12FA001-AC4F-418D-AE19-62706E023703}">
                      <ahyp:hlinkClr xmlns:ahyp="http://schemas.microsoft.com/office/drawing/2018/hyperlinkcolor" val="tx"/>
                    </a:ext>
                  </a:extLst>
                </a:hlinkClick>
              </a:rPr>
              <a:t>homework</a:t>
            </a:r>
            <a:endParaRPr lang="en-US" sz="2200" dirty="0">
              <a:solidFill>
                <a:srgbClr val="FCC99A"/>
              </a:solidFill>
            </a:endParaRPr>
          </a:p>
          <a:p>
            <a:pPr indent="-457200">
              <a:spcBef>
                <a:spcPts val="1200"/>
              </a:spcBef>
            </a:pPr>
            <a:r>
              <a:rPr lang="en-US" sz="2600" dirty="0">
                <a:solidFill>
                  <a:schemeClr val="bg1"/>
                </a:solidFill>
                <a:hlinkClick r:id="rId8"/>
              </a:rPr>
              <a:t>Miro</a:t>
            </a:r>
            <a:r>
              <a:rPr lang="en-US" sz="2600" dirty="0">
                <a:solidFill>
                  <a:schemeClr val="bg1"/>
                </a:solidFill>
              </a:rPr>
              <a:t> – collaborative online whiteboard for meetings</a:t>
            </a:r>
          </a:p>
          <a:p>
            <a:pPr lvl="1" indent="-457200">
              <a:spcBef>
                <a:spcPts val="1200"/>
              </a:spcBef>
            </a:pPr>
            <a:r>
              <a:rPr lang="en-US" sz="2200" dirty="0">
                <a:solidFill>
                  <a:schemeClr val="bg1"/>
                </a:solidFill>
              </a:rPr>
              <a:t>A sneak peak at your </a:t>
            </a:r>
            <a:r>
              <a:rPr lang="en-US" sz="2200" dirty="0">
                <a:solidFill>
                  <a:srgbClr val="FCC99A"/>
                </a:solidFill>
                <a:hlinkClick r:id="rId9">
                  <a:extLst>
                    <a:ext uri="{A12FA001-AC4F-418D-AE19-62706E023703}">
                      <ahyp:hlinkClr xmlns:ahyp="http://schemas.microsoft.com/office/drawing/2018/hyperlinkcolor" val="tx"/>
                    </a:ext>
                  </a:extLst>
                </a:hlinkClick>
              </a:rPr>
              <a:t>homework</a:t>
            </a:r>
            <a:endParaRPr lang="en-US" sz="2200" dirty="0">
              <a:solidFill>
                <a:srgbClr val="FCC99A"/>
              </a:solidFill>
            </a:endParaRPr>
          </a:p>
          <a:p>
            <a:pPr indent="-457200">
              <a:spcBef>
                <a:spcPts val="1200"/>
              </a:spcBef>
            </a:pPr>
            <a:r>
              <a:rPr lang="en-US" sz="2600" dirty="0">
                <a:solidFill>
                  <a:schemeClr val="bg1"/>
                </a:solidFill>
                <a:hlinkClick r:id="rId10"/>
              </a:rPr>
              <a:t>Mural</a:t>
            </a:r>
            <a:r>
              <a:rPr lang="en-US" sz="2600" dirty="0">
                <a:solidFill>
                  <a:schemeClr val="bg1"/>
                </a:solidFill>
              </a:rPr>
              <a:t> - digital workspace for visual collaboration</a:t>
            </a:r>
          </a:p>
          <a:p>
            <a:pPr marL="0" indent="0">
              <a:spcBef>
                <a:spcPts val="1200"/>
              </a:spcBef>
              <a:buNone/>
            </a:pPr>
            <a:endParaRPr lang="en-US" sz="2600" b="1" dirty="0">
              <a:solidFill>
                <a:schemeClr val="bg1"/>
              </a:solidFill>
            </a:endParaRPr>
          </a:p>
          <a:p>
            <a:pPr marL="0" indent="0">
              <a:spcBef>
                <a:spcPts val="1200"/>
              </a:spcBef>
              <a:buNone/>
            </a:pPr>
            <a:endParaRPr lang="en-US" sz="2600" b="1" dirty="0">
              <a:solidFill>
                <a:schemeClr val="bg1"/>
              </a:solidFill>
            </a:endParaRPr>
          </a:p>
          <a:p>
            <a:pPr indent="-457200">
              <a:spcBef>
                <a:spcPts val="1200"/>
              </a:spcBef>
            </a:pPr>
            <a:endParaRPr lang="en-US" sz="2600" dirty="0">
              <a:solidFill>
                <a:schemeClr val="bg1"/>
              </a:solidFill>
            </a:endParaRPr>
          </a:p>
        </p:txBody>
      </p:sp>
    </p:spTree>
    <p:extLst>
      <p:ext uri="{BB962C8B-B14F-4D97-AF65-F5344CB8AC3E}">
        <p14:creationId xmlns:p14="http://schemas.microsoft.com/office/powerpoint/2010/main" val="2961006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5AD1E-C3FF-0443-A69C-361F2EA1C90E}"/>
              </a:ext>
            </a:extLst>
          </p:cNvPr>
          <p:cNvSpPr>
            <a:spLocks noGrp="1"/>
          </p:cNvSpPr>
          <p:nvPr>
            <p:ph type="title"/>
          </p:nvPr>
        </p:nvSpPr>
        <p:spPr>
          <a:xfrm>
            <a:off x="542441" y="365129"/>
            <a:ext cx="7972909" cy="1325700"/>
          </a:xfrm>
        </p:spPr>
        <p:txBody>
          <a:bodyPr/>
          <a:lstStyle/>
          <a:p>
            <a:r>
              <a:rPr lang="en-US" b="1" dirty="0"/>
              <a:t>Resources</a:t>
            </a:r>
          </a:p>
        </p:txBody>
      </p:sp>
      <p:sp>
        <p:nvSpPr>
          <p:cNvPr id="3" name="Content Placeholder 2">
            <a:extLst>
              <a:ext uri="{FF2B5EF4-FFF2-40B4-BE49-F238E27FC236}">
                <a16:creationId xmlns:a16="http://schemas.microsoft.com/office/drawing/2014/main" id="{BF50059A-47B1-A247-8D92-7A5D070F8CFB}"/>
              </a:ext>
            </a:extLst>
          </p:cNvPr>
          <p:cNvSpPr txBox="1">
            <a:spLocks/>
          </p:cNvSpPr>
          <p:nvPr/>
        </p:nvSpPr>
        <p:spPr>
          <a:xfrm>
            <a:off x="542442" y="1690829"/>
            <a:ext cx="4650044" cy="4802042"/>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EDEDED"/>
              </a:buClr>
              <a:buSzPts val="1800"/>
              <a:buFont typeface="Arial"/>
              <a:buChar char="•"/>
              <a:defRPr sz="2800" b="0" i="0" u="none" strike="noStrike" cap="none">
                <a:solidFill>
                  <a:srgbClr val="EDEDED"/>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rgbClr val="EDEDED"/>
              </a:buClr>
              <a:buSzPts val="1800"/>
              <a:buFont typeface="Arial"/>
              <a:buChar char="•"/>
              <a:defRPr sz="2400" b="0" i="0" u="none" strike="noStrike" cap="none">
                <a:solidFill>
                  <a:srgbClr val="EDEDED"/>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rgbClr val="EDEDED"/>
              </a:buClr>
              <a:buSzPts val="1800"/>
              <a:buFont typeface="Arial"/>
              <a:buChar char="•"/>
              <a:defRPr sz="2000" b="0" i="0" u="none" strike="noStrike" cap="none">
                <a:solidFill>
                  <a:srgbClr val="EDEDED"/>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EDEDED"/>
              </a:buClr>
              <a:buSzPts val="1800"/>
              <a:buFont typeface="Arial"/>
              <a:buChar char="•"/>
              <a:defRPr sz="1800" b="0" i="0" u="none" strike="noStrike" cap="none">
                <a:solidFill>
                  <a:srgbClr val="EDEDED"/>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EDEDED"/>
              </a:buClr>
              <a:buSzPts val="1800"/>
              <a:buFont typeface="Arial"/>
              <a:buChar char="•"/>
              <a:defRPr sz="1800" b="0" i="0" u="none" strike="noStrike" cap="none">
                <a:solidFill>
                  <a:srgbClr val="EDEDED"/>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9pPr>
          </a:lstStyle>
          <a:p>
            <a:pPr marL="0" indent="0">
              <a:spcBef>
                <a:spcPts val="1200"/>
              </a:spcBef>
              <a:buNone/>
            </a:pPr>
            <a:r>
              <a:rPr lang="en-US" sz="2600" b="1" dirty="0">
                <a:solidFill>
                  <a:schemeClr val="bg1"/>
                </a:solidFill>
              </a:rPr>
              <a:t>For Online Engagement</a:t>
            </a:r>
          </a:p>
          <a:p>
            <a:pPr indent="-457200">
              <a:spcBef>
                <a:spcPts val="1200"/>
              </a:spcBef>
            </a:pPr>
            <a:r>
              <a:rPr lang="en-US" sz="2600" dirty="0">
                <a:solidFill>
                  <a:schemeClr val="bg1"/>
                </a:solidFill>
                <a:hlinkClick r:id="rId3"/>
              </a:rPr>
              <a:t>Seize the Narrative: A Housing Justice Narrative Playbook for the Bay Area </a:t>
            </a:r>
            <a:r>
              <a:rPr lang="en-US" sz="2600" dirty="0">
                <a:solidFill>
                  <a:schemeClr val="bg1"/>
                </a:solidFill>
              </a:rPr>
              <a:t>by NPH</a:t>
            </a:r>
          </a:p>
          <a:p>
            <a:pPr indent="-457200">
              <a:spcBef>
                <a:spcPts val="1200"/>
              </a:spcBef>
            </a:pPr>
            <a:r>
              <a:rPr lang="en-US" sz="2600" dirty="0">
                <a:solidFill>
                  <a:schemeClr val="bg1"/>
                </a:solidFill>
                <a:hlinkClick r:id="rId4"/>
              </a:rPr>
              <a:t>Beyond Checking the Box: Creating Equity Through Innovative Community Engagement </a:t>
            </a:r>
            <a:r>
              <a:rPr lang="en-US" sz="2600" dirty="0">
                <a:solidFill>
                  <a:schemeClr val="bg1"/>
                </a:solidFill>
              </a:rPr>
              <a:t>– presentation from NPH Conference 2020 (</a:t>
            </a:r>
            <a:r>
              <a:rPr lang="en-US" sz="2600" dirty="0">
                <a:solidFill>
                  <a:schemeClr val="bg1"/>
                </a:solidFill>
                <a:hlinkClick r:id="rId5"/>
              </a:rPr>
              <a:t>video</a:t>
            </a:r>
            <a:r>
              <a:rPr lang="en-US" sz="2600" dirty="0">
                <a:solidFill>
                  <a:schemeClr val="bg1"/>
                </a:solidFill>
              </a:rPr>
              <a:t>)</a:t>
            </a:r>
          </a:p>
          <a:p>
            <a:pPr marL="0" indent="0">
              <a:spcBef>
                <a:spcPts val="1200"/>
              </a:spcBef>
              <a:buNone/>
            </a:pPr>
            <a:endParaRPr lang="en-US" sz="2600" b="1" dirty="0">
              <a:solidFill>
                <a:schemeClr val="bg1"/>
              </a:solidFill>
            </a:endParaRPr>
          </a:p>
          <a:p>
            <a:pPr marL="0" indent="0">
              <a:spcBef>
                <a:spcPts val="1200"/>
              </a:spcBef>
              <a:buNone/>
            </a:pPr>
            <a:endParaRPr lang="en-US" sz="2600" b="1" dirty="0">
              <a:solidFill>
                <a:schemeClr val="bg1"/>
              </a:solidFill>
            </a:endParaRPr>
          </a:p>
          <a:p>
            <a:pPr indent="-457200">
              <a:spcBef>
                <a:spcPts val="1200"/>
              </a:spcBef>
            </a:pPr>
            <a:endParaRPr lang="en-US" sz="2600" dirty="0">
              <a:solidFill>
                <a:schemeClr val="bg1"/>
              </a:solidFill>
            </a:endParaRPr>
          </a:p>
        </p:txBody>
      </p:sp>
      <p:pic>
        <p:nvPicPr>
          <p:cNvPr id="5" name="Picture 4">
            <a:extLst>
              <a:ext uri="{FF2B5EF4-FFF2-40B4-BE49-F238E27FC236}">
                <a16:creationId xmlns:a16="http://schemas.microsoft.com/office/drawing/2014/main" id="{44F8F5E9-5DEF-F34C-B9AB-3FF17039CD4A}"/>
              </a:ext>
            </a:extLst>
          </p:cNvPr>
          <p:cNvPicPr>
            <a:picLocks noChangeAspect="1"/>
          </p:cNvPicPr>
          <p:nvPr/>
        </p:nvPicPr>
        <p:blipFill>
          <a:blip r:embed="rId6"/>
          <a:stretch>
            <a:fillRect/>
          </a:stretch>
        </p:blipFill>
        <p:spPr>
          <a:xfrm>
            <a:off x="5192486" y="2227943"/>
            <a:ext cx="3773919" cy="2817585"/>
          </a:xfrm>
          <a:prstGeom prst="rect">
            <a:avLst/>
          </a:prstGeom>
        </p:spPr>
      </p:pic>
    </p:spTree>
    <p:extLst>
      <p:ext uri="{BB962C8B-B14F-4D97-AF65-F5344CB8AC3E}">
        <p14:creationId xmlns:p14="http://schemas.microsoft.com/office/powerpoint/2010/main" val="672570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Let’s Talk Housing</a:t>
            </a:r>
          </a:p>
        </p:txBody>
      </p:sp>
      <p:sp>
        <p:nvSpPr>
          <p:cNvPr id="6" name="Text Placeholder 5"/>
          <p:cNvSpPr>
            <a:spLocks noGrp="1"/>
          </p:cNvSpPr>
          <p:nvPr>
            <p:ph type="body" idx="2"/>
          </p:nvPr>
        </p:nvSpPr>
        <p:spPr>
          <a:xfrm>
            <a:off x="839999" y="1895061"/>
            <a:ext cx="7124557" cy="4294614"/>
          </a:xfrm>
        </p:spPr>
        <p:txBody>
          <a:bodyPr/>
          <a:lstStyle/>
          <a:p>
            <a:pPr marL="114300" indent="0" fontAlgn="base">
              <a:buNone/>
            </a:pPr>
            <a:r>
              <a:rPr lang="en-US" b="1" dirty="0">
                <a:solidFill>
                  <a:schemeClr val="tx2"/>
                </a:solidFill>
              </a:rPr>
              <a:t>Materials</a:t>
            </a:r>
          </a:p>
          <a:p>
            <a:pPr fontAlgn="base"/>
            <a:r>
              <a:rPr lang="en-US" dirty="0"/>
              <a:t>Graphics and text newsletters, social media, city websites</a:t>
            </a:r>
          </a:p>
          <a:p>
            <a:pPr fontAlgn="base"/>
            <a:r>
              <a:rPr lang="en-US" dirty="0"/>
              <a:t>Additional text for your use </a:t>
            </a:r>
          </a:p>
          <a:p>
            <a:pPr fontAlgn="base"/>
            <a:r>
              <a:rPr lang="en-US" dirty="0"/>
              <a:t>One pager for community </a:t>
            </a:r>
          </a:p>
          <a:p>
            <a:pPr lvl="1" fontAlgn="base"/>
            <a:endParaRPr lang="en-US" dirty="0"/>
          </a:p>
          <a:p>
            <a:pPr lvl="1" fontAlgn="base"/>
            <a:endParaRPr lang="en-US" dirty="0"/>
          </a:p>
        </p:txBody>
      </p:sp>
      <p:pic>
        <p:nvPicPr>
          <p:cNvPr id="3" name="Picture 2" descr="A picture containing graphical user interface&#10;&#10;Description automatically generated">
            <a:extLst>
              <a:ext uri="{FF2B5EF4-FFF2-40B4-BE49-F238E27FC236}">
                <a16:creationId xmlns:a16="http://schemas.microsoft.com/office/drawing/2014/main" id="{303F2DCC-8C88-EB49-803F-2C124A309CA2}"/>
              </a:ext>
            </a:extLst>
          </p:cNvPr>
          <p:cNvPicPr>
            <a:picLocks noChangeAspect="1"/>
          </p:cNvPicPr>
          <p:nvPr/>
        </p:nvPicPr>
        <p:blipFill>
          <a:blip r:embed="rId2"/>
          <a:stretch>
            <a:fillRect/>
          </a:stretch>
        </p:blipFill>
        <p:spPr>
          <a:xfrm>
            <a:off x="-20015" y="-111642"/>
            <a:ext cx="9164015" cy="7081284"/>
          </a:xfrm>
          <a:prstGeom prst="rect">
            <a:avLst/>
          </a:prstGeom>
        </p:spPr>
      </p:pic>
    </p:spTree>
    <p:extLst>
      <p:ext uri="{BB962C8B-B14F-4D97-AF65-F5344CB8AC3E}">
        <p14:creationId xmlns:p14="http://schemas.microsoft.com/office/powerpoint/2010/main" val="8926539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5AD1E-C3FF-0443-A69C-361F2EA1C90E}"/>
              </a:ext>
            </a:extLst>
          </p:cNvPr>
          <p:cNvSpPr>
            <a:spLocks noGrp="1"/>
          </p:cNvSpPr>
          <p:nvPr>
            <p:ph type="title"/>
          </p:nvPr>
        </p:nvSpPr>
        <p:spPr>
          <a:xfrm>
            <a:off x="542441" y="365129"/>
            <a:ext cx="7972909" cy="1325700"/>
          </a:xfrm>
        </p:spPr>
        <p:txBody>
          <a:bodyPr/>
          <a:lstStyle/>
          <a:p>
            <a:r>
              <a:rPr lang="en-US" b="1" dirty="0"/>
              <a:t>Group Exercise </a:t>
            </a:r>
          </a:p>
        </p:txBody>
      </p:sp>
      <p:sp>
        <p:nvSpPr>
          <p:cNvPr id="3" name="Content Placeholder 2">
            <a:extLst>
              <a:ext uri="{FF2B5EF4-FFF2-40B4-BE49-F238E27FC236}">
                <a16:creationId xmlns:a16="http://schemas.microsoft.com/office/drawing/2014/main" id="{BF50059A-47B1-A247-8D92-7A5D070F8CFB}"/>
              </a:ext>
            </a:extLst>
          </p:cNvPr>
          <p:cNvSpPr txBox="1">
            <a:spLocks/>
          </p:cNvSpPr>
          <p:nvPr/>
        </p:nvSpPr>
        <p:spPr>
          <a:xfrm>
            <a:off x="542442" y="1690829"/>
            <a:ext cx="7132522" cy="480204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EDEDED"/>
              </a:buClr>
              <a:buSzPts val="1800"/>
              <a:buFont typeface="Arial"/>
              <a:buChar char="•"/>
              <a:defRPr sz="2800" b="0" i="0" u="none" strike="noStrike" cap="none">
                <a:solidFill>
                  <a:srgbClr val="EDEDED"/>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rgbClr val="EDEDED"/>
              </a:buClr>
              <a:buSzPts val="1800"/>
              <a:buFont typeface="Arial"/>
              <a:buChar char="•"/>
              <a:defRPr sz="2400" b="0" i="0" u="none" strike="noStrike" cap="none">
                <a:solidFill>
                  <a:srgbClr val="EDEDED"/>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rgbClr val="EDEDED"/>
              </a:buClr>
              <a:buSzPts val="1800"/>
              <a:buFont typeface="Arial"/>
              <a:buChar char="•"/>
              <a:defRPr sz="2000" b="0" i="0" u="none" strike="noStrike" cap="none">
                <a:solidFill>
                  <a:srgbClr val="EDEDED"/>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EDEDED"/>
              </a:buClr>
              <a:buSzPts val="1800"/>
              <a:buFont typeface="Arial"/>
              <a:buChar char="•"/>
              <a:defRPr sz="1800" b="0" i="0" u="none" strike="noStrike" cap="none">
                <a:solidFill>
                  <a:srgbClr val="EDEDED"/>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EDEDED"/>
              </a:buClr>
              <a:buSzPts val="1800"/>
              <a:buFont typeface="Arial"/>
              <a:buChar char="•"/>
              <a:defRPr sz="1800" b="0" i="0" u="none" strike="noStrike" cap="none">
                <a:solidFill>
                  <a:srgbClr val="EDEDED"/>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9pPr>
          </a:lstStyle>
          <a:p>
            <a:pPr marL="514350" indent="-514350">
              <a:spcBef>
                <a:spcPts val="1200"/>
              </a:spcBef>
              <a:buFont typeface="+mj-lt"/>
              <a:buAutoNum type="arabicPeriod"/>
            </a:pPr>
            <a:r>
              <a:rPr lang="en-US" sz="2600" dirty="0">
                <a:solidFill>
                  <a:schemeClr val="bg1"/>
                </a:solidFill>
              </a:rPr>
              <a:t>What does successful community engagement look like in Santa Clara County? </a:t>
            </a:r>
          </a:p>
          <a:p>
            <a:pPr marL="514350" indent="-514350">
              <a:spcBef>
                <a:spcPts val="1200"/>
              </a:spcBef>
              <a:buFont typeface="+mj-lt"/>
              <a:buAutoNum type="arabicPeriod"/>
            </a:pPr>
            <a:r>
              <a:rPr lang="en-US" sz="2600" dirty="0">
                <a:solidFill>
                  <a:schemeClr val="bg1"/>
                </a:solidFill>
              </a:rPr>
              <a:t>Beyond tools and resources, do we want/need a regional  collaboration like that being developed for 21 Elements? </a:t>
            </a:r>
          </a:p>
          <a:p>
            <a:pPr marL="514350" indent="-514350">
              <a:spcBef>
                <a:spcPts val="1200"/>
              </a:spcBef>
              <a:buFont typeface="+mj-lt"/>
              <a:buAutoNum type="arabicPeriod"/>
            </a:pPr>
            <a:r>
              <a:rPr lang="en-US" sz="2600" dirty="0">
                <a:solidFill>
                  <a:schemeClr val="bg1"/>
                </a:solidFill>
              </a:rPr>
              <a:t>What local groups or partners should be involved? </a:t>
            </a:r>
          </a:p>
          <a:p>
            <a:pPr indent="-457200">
              <a:spcBef>
                <a:spcPts val="1200"/>
              </a:spcBef>
            </a:pPr>
            <a:endParaRPr lang="en-US" sz="2600" dirty="0">
              <a:solidFill>
                <a:schemeClr val="bg1"/>
              </a:solidFill>
            </a:endParaRPr>
          </a:p>
        </p:txBody>
      </p:sp>
    </p:spTree>
    <p:extLst>
      <p:ext uri="{BB962C8B-B14F-4D97-AF65-F5344CB8AC3E}">
        <p14:creationId xmlns:p14="http://schemas.microsoft.com/office/powerpoint/2010/main" val="513891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5AD1E-C3FF-0443-A69C-361F2EA1C90E}"/>
              </a:ext>
            </a:extLst>
          </p:cNvPr>
          <p:cNvSpPr>
            <a:spLocks noGrp="1"/>
          </p:cNvSpPr>
          <p:nvPr>
            <p:ph type="title"/>
          </p:nvPr>
        </p:nvSpPr>
        <p:spPr>
          <a:xfrm>
            <a:off x="542441" y="365129"/>
            <a:ext cx="7972909" cy="1325700"/>
          </a:xfrm>
        </p:spPr>
        <p:txBody>
          <a:bodyPr/>
          <a:lstStyle/>
          <a:p>
            <a:r>
              <a:rPr lang="en-US" b="1" dirty="0"/>
              <a:t>Word Cloud</a:t>
            </a:r>
          </a:p>
        </p:txBody>
      </p:sp>
      <p:sp>
        <p:nvSpPr>
          <p:cNvPr id="3" name="Content Placeholder 2">
            <a:extLst>
              <a:ext uri="{FF2B5EF4-FFF2-40B4-BE49-F238E27FC236}">
                <a16:creationId xmlns:a16="http://schemas.microsoft.com/office/drawing/2014/main" id="{BF50059A-47B1-A247-8D92-7A5D070F8CFB}"/>
              </a:ext>
            </a:extLst>
          </p:cNvPr>
          <p:cNvSpPr txBox="1">
            <a:spLocks/>
          </p:cNvSpPr>
          <p:nvPr/>
        </p:nvSpPr>
        <p:spPr>
          <a:xfrm>
            <a:off x="542442" y="1690829"/>
            <a:ext cx="7132522" cy="480204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EDEDED"/>
              </a:buClr>
              <a:buSzPts val="1800"/>
              <a:buFont typeface="Arial"/>
              <a:buChar char="•"/>
              <a:defRPr sz="2800" b="0" i="0" u="none" strike="noStrike" cap="none">
                <a:solidFill>
                  <a:srgbClr val="EDEDED"/>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rgbClr val="EDEDED"/>
              </a:buClr>
              <a:buSzPts val="1800"/>
              <a:buFont typeface="Arial"/>
              <a:buChar char="•"/>
              <a:defRPr sz="2400" b="0" i="0" u="none" strike="noStrike" cap="none">
                <a:solidFill>
                  <a:srgbClr val="EDEDED"/>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rgbClr val="EDEDED"/>
              </a:buClr>
              <a:buSzPts val="1800"/>
              <a:buFont typeface="Arial"/>
              <a:buChar char="•"/>
              <a:defRPr sz="2000" b="0" i="0" u="none" strike="noStrike" cap="none">
                <a:solidFill>
                  <a:srgbClr val="EDEDED"/>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EDEDED"/>
              </a:buClr>
              <a:buSzPts val="1800"/>
              <a:buFont typeface="Arial"/>
              <a:buChar char="•"/>
              <a:defRPr sz="1800" b="0" i="0" u="none" strike="noStrike" cap="none">
                <a:solidFill>
                  <a:srgbClr val="EDEDED"/>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EDEDED"/>
              </a:buClr>
              <a:buSzPts val="1800"/>
              <a:buFont typeface="Arial"/>
              <a:buChar char="•"/>
              <a:defRPr sz="1800" b="0" i="0" u="none" strike="noStrike" cap="none">
                <a:solidFill>
                  <a:srgbClr val="EDEDED"/>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9pPr>
          </a:lstStyle>
          <a:p>
            <a:pPr marL="0" indent="0">
              <a:spcBef>
                <a:spcPts val="1200"/>
              </a:spcBef>
              <a:buNone/>
            </a:pPr>
            <a:r>
              <a:rPr lang="en-US" sz="2600" dirty="0">
                <a:solidFill>
                  <a:schemeClr val="bg1"/>
                </a:solidFill>
              </a:rPr>
              <a:t>What word or words would you use to describe successful community engagement? </a:t>
            </a:r>
          </a:p>
          <a:p>
            <a:pPr marL="0" indent="0">
              <a:spcBef>
                <a:spcPts val="1200"/>
              </a:spcBef>
              <a:buNone/>
            </a:pPr>
            <a:endParaRPr lang="en-US" sz="2600" dirty="0">
              <a:solidFill>
                <a:schemeClr val="bg1"/>
              </a:solidFill>
            </a:endParaRPr>
          </a:p>
          <a:p>
            <a:pPr marL="0" indent="0">
              <a:spcBef>
                <a:spcPts val="1200"/>
              </a:spcBef>
              <a:buNone/>
            </a:pPr>
            <a:r>
              <a:rPr lang="en-US" dirty="0">
                <a:hlinkClick r:id="rId3"/>
              </a:rPr>
              <a:t>https://www.menti.com/6i6gj217mw</a:t>
            </a:r>
            <a:endParaRPr lang="en-US" dirty="0"/>
          </a:p>
          <a:p>
            <a:pPr marL="0" indent="0">
              <a:spcBef>
                <a:spcPts val="1200"/>
              </a:spcBef>
              <a:buNone/>
            </a:pPr>
            <a:r>
              <a:rPr lang="en-US" dirty="0"/>
              <a:t>The voting code </a:t>
            </a:r>
            <a:r>
              <a:rPr lang="en-US" b="1" dirty="0"/>
              <a:t>1855 8708</a:t>
            </a:r>
            <a:endParaRPr lang="en-US" sz="2600" dirty="0">
              <a:solidFill>
                <a:schemeClr val="bg1"/>
              </a:solidFill>
            </a:endParaRPr>
          </a:p>
          <a:p>
            <a:pPr marL="0" indent="0">
              <a:spcBef>
                <a:spcPts val="1200"/>
              </a:spcBef>
              <a:buNone/>
            </a:pPr>
            <a:endParaRPr lang="en-US" sz="2600" dirty="0">
              <a:solidFill>
                <a:schemeClr val="bg1"/>
              </a:solidFill>
            </a:endParaRPr>
          </a:p>
        </p:txBody>
      </p:sp>
    </p:spTree>
    <p:extLst>
      <p:ext uri="{BB962C8B-B14F-4D97-AF65-F5344CB8AC3E}">
        <p14:creationId xmlns:p14="http://schemas.microsoft.com/office/powerpoint/2010/main" val="1012837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Agenda</a:t>
            </a:r>
          </a:p>
        </p:txBody>
      </p:sp>
      <p:sp>
        <p:nvSpPr>
          <p:cNvPr id="6" name="Text Placeholder 5"/>
          <p:cNvSpPr>
            <a:spLocks noGrp="1"/>
          </p:cNvSpPr>
          <p:nvPr>
            <p:ph type="body" idx="2"/>
          </p:nvPr>
        </p:nvSpPr>
        <p:spPr>
          <a:xfrm>
            <a:off x="839998" y="1895061"/>
            <a:ext cx="8304001" cy="4294614"/>
          </a:xfrm>
        </p:spPr>
        <p:txBody>
          <a:bodyPr/>
          <a:lstStyle/>
          <a:p>
            <a:pPr marL="628650" indent="-514350">
              <a:buFont typeface="+mj-lt"/>
              <a:buAutoNum type="arabicPeriod"/>
            </a:pPr>
            <a:r>
              <a:rPr lang="en-US" dirty="0"/>
              <a:t>Welcome + Agenda Overview</a:t>
            </a:r>
          </a:p>
          <a:p>
            <a:pPr marL="628650" indent="-514350">
              <a:buFont typeface="+mj-lt"/>
              <a:buAutoNum type="arabicPeriod"/>
            </a:pPr>
            <a:r>
              <a:rPr lang="en-US" dirty="0"/>
              <a:t>HCD Representative Introductions </a:t>
            </a:r>
          </a:p>
          <a:p>
            <a:pPr marL="628650" indent="-514350">
              <a:buFont typeface="+mj-lt"/>
              <a:buAutoNum type="arabicPeriod"/>
            </a:pPr>
            <a:r>
              <a:rPr lang="en-US" dirty="0"/>
              <a:t>Announcements + Updates</a:t>
            </a:r>
          </a:p>
          <a:p>
            <a:pPr marL="628650" indent="-514350">
              <a:buFont typeface="+mj-lt"/>
              <a:buAutoNum type="arabicPeriod"/>
            </a:pPr>
            <a:r>
              <a:rPr lang="en-US" dirty="0"/>
              <a:t>Community Engagement Best Practices </a:t>
            </a:r>
          </a:p>
          <a:p>
            <a:pPr marL="628650" indent="-514350">
              <a:buFont typeface="+mj-lt"/>
              <a:buAutoNum type="arabicPeriod"/>
            </a:pPr>
            <a:r>
              <a:rPr lang="en-US" dirty="0"/>
              <a:t>REAP and Regional Resources </a:t>
            </a:r>
          </a:p>
          <a:p>
            <a:pPr marL="628650" indent="-514350">
              <a:buFont typeface="+mj-lt"/>
              <a:buAutoNum type="arabicPeriod"/>
            </a:pPr>
            <a:r>
              <a:rPr lang="en-US" dirty="0"/>
              <a:t>Group Exercise </a:t>
            </a:r>
          </a:p>
          <a:p>
            <a:pPr marL="628650" indent="-514350">
              <a:buFont typeface="+mj-lt"/>
              <a:buAutoNum type="arabicPeriod"/>
            </a:pPr>
            <a:r>
              <a:rPr lang="en-US" dirty="0"/>
              <a:t>Next Meeting 4/8/2021</a:t>
            </a:r>
          </a:p>
        </p:txBody>
      </p:sp>
    </p:spTree>
    <p:extLst>
      <p:ext uri="{BB962C8B-B14F-4D97-AF65-F5344CB8AC3E}">
        <p14:creationId xmlns:p14="http://schemas.microsoft.com/office/powerpoint/2010/main" val="1534534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6"/>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normAutofit/>
          </a:bodyPr>
          <a:lstStyle/>
          <a:p>
            <a:pPr marL="577850" marR="0" lvl="0" indent="-514350" defTabSz="914400" rtl="0" eaLnBrk="1" fontAlgn="auto" latinLnBrk="0" hangingPunct="1">
              <a:lnSpc>
                <a:spcPct val="80000"/>
              </a:lnSpc>
              <a:spcBef>
                <a:spcPts val="0"/>
              </a:spcBef>
              <a:spcAft>
                <a:spcPts val="0"/>
              </a:spcAft>
              <a:tabLst/>
              <a:defRPr/>
            </a:pPr>
            <a:r>
              <a:rPr kumimoji="0" lang="en-US" sz="3200" b="1" i="0" u="none" strike="noStrike" kern="0" cap="none" spc="0" normalizeH="0" baseline="0" noProof="0" dirty="0">
                <a:ln>
                  <a:noFill/>
                </a:ln>
                <a:solidFill>
                  <a:srgbClr val="EDEDED"/>
                </a:solidFill>
                <a:effectLst/>
                <a:uLnTx/>
                <a:uFillTx/>
                <a:latin typeface="Century Gothic"/>
                <a:sym typeface="Century Gothic"/>
              </a:rPr>
              <a:t>Upcoming Meeting Schedule &amp; Topics</a:t>
            </a:r>
            <a:br>
              <a:rPr kumimoji="0" lang="en-US" sz="3200" b="1" i="0" u="none" strike="noStrike" kern="0" cap="none" spc="0" normalizeH="0" baseline="0" noProof="0" dirty="0">
                <a:ln>
                  <a:noFill/>
                </a:ln>
                <a:solidFill>
                  <a:srgbClr val="EDEDED"/>
                </a:solidFill>
                <a:effectLst/>
                <a:uLnTx/>
                <a:uFillTx/>
                <a:latin typeface="Century Gothic"/>
                <a:sym typeface="Century Gothic"/>
              </a:rPr>
            </a:br>
            <a:endParaRPr lang="en-US" sz="3200" dirty="0"/>
          </a:p>
        </p:txBody>
      </p:sp>
      <p:sp>
        <p:nvSpPr>
          <p:cNvPr id="169" name="Google Shape;169;p6"/>
          <p:cNvSpPr txBox="1">
            <a:spLocks noGrp="1"/>
          </p:cNvSpPr>
          <p:nvPr>
            <p:ph type="body" idx="1"/>
          </p:nvPr>
        </p:nvSpPr>
        <p:spPr>
          <a:xfrm>
            <a:off x="628650" y="1690692"/>
            <a:ext cx="7675350" cy="4351338"/>
          </a:xfrm>
          <a:prstGeom prst="rect">
            <a:avLst/>
          </a:prstGeom>
          <a:noFill/>
          <a:ln>
            <a:noFill/>
          </a:ln>
        </p:spPr>
        <p:txBody>
          <a:bodyPr spcFirstLastPara="1" wrap="square" lIns="91425" tIns="45700" rIns="91425" bIns="45700" anchor="t" anchorCtr="0">
            <a:normAutofit/>
          </a:bodyPr>
          <a:lstStyle/>
          <a:p>
            <a:pPr marL="457200" lvl="0" indent="0" algn="l" rtl="0">
              <a:lnSpc>
                <a:spcPct val="90000"/>
              </a:lnSpc>
              <a:spcBef>
                <a:spcPts val="0"/>
              </a:spcBef>
              <a:spcAft>
                <a:spcPts val="0"/>
              </a:spcAft>
              <a:buNone/>
            </a:pPr>
            <a:r>
              <a:rPr lang="en-US" dirty="0"/>
              <a:t>April 8, 2021 – Local Preferences </a:t>
            </a:r>
          </a:p>
          <a:p>
            <a:pPr marL="457200" lvl="0" indent="0" algn="l" rtl="0">
              <a:lnSpc>
                <a:spcPct val="90000"/>
              </a:lnSpc>
              <a:spcBef>
                <a:spcPts val="0"/>
              </a:spcBef>
              <a:spcAft>
                <a:spcPts val="0"/>
              </a:spcAft>
              <a:buNone/>
            </a:pPr>
            <a:endParaRPr lang="en-US" dirty="0"/>
          </a:p>
          <a:p>
            <a:pPr marL="457200" lvl="0" indent="0" algn="l" rtl="0">
              <a:lnSpc>
                <a:spcPct val="90000"/>
              </a:lnSpc>
              <a:spcBef>
                <a:spcPts val="0"/>
              </a:spcBef>
              <a:spcAft>
                <a:spcPts val="0"/>
              </a:spcAft>
              <a:buNone/>
            </a:pPr>
            <a:r>
              <a:rPr lang="en-US" dirty="0"/>
              <a:t>May 13, 2021 – Sites Analysis 201? </a:t>
            </a:r>
          </a:p>
          <a:p>
            <a:pPr marL="457200" lvl="0" indent="0" algn="l" rtl="0">
              <a:lnSpc>
                <a:spcPct val="90000"/>
              </a:lnSpc>
              <a:spcBef>
                <a:spcPts val="0"/>
              </a:spcBef>
              <a:spcAft>
                <a:spcPts val="0"/>
              </a:spcAft>
              <a:buNone/>
            </a:pPr>
            <a:endParaRPr lang="en-US" dirty="0"/>
          </a:p>
          <a:p>
            <a:pPr marL="457200" lvl="0" indent="0" algn="l" rtl="0">
              <a:lnSpc>
                <a:spcPct val="90000"/>
              </a:lnSpc>
              <a:spcBef>
                <a:spcPts val="0"/>
              </a:spcBef>
              <a:spcAft>
                <a:spcPts val="0"/>
              </a:spcAft>
              <a:buNone/>
            </a:pPr>
            <a:r>
              <a:rPr lang="en-US" dirty="0"/>
              <a:t>June 10, 2021 - ?</a:t>
            </a:r>
            <a:endParaRPr dirty="0"/>
          </a:p>
        </p:txBody>
      </p:sp>
    </p:spTree>
    <p:extLst>
      <p:ext uri="{BB962C8B-B14F-4D97-AF65-F5344CB8AC3E}">
        <p14:creationId xmlns:p14="http://schemas.microsoft.com/office/powerpoint/2010/main" val="3795656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Announcements</a:t>
            </a:r>
          </a:p>
        </p:txBody>
      </p:sp>
      <p:sp>
        <p:nvSpPr>
          <p:cNvPr id="6" name="Text Placeholder 5"/>
          <p:cNvSpPr>
            <a:spLocks noGrp="1"/>
          </p:cNvSpPr>
          <p:nvPr>
            <p:ph type="body" idx="2"/>
          </p:nvPr>
        </p:nvSpPr>
        <p:spPr>
          <a:xfrm>
            <a:off x="839999" y="1895061"/>
            <a:ext cx="7124557" cy="2441412"/>
          </a:xfrm>
        </p:spPr>
        <p:txBody>
          <a:bodyPr/>
          <a:lstStyle/>
          <a:p>
            <a:pPr fontAlgn="base"/>
            <a:r>
              <a:rPr lang="en-US" dirty="0"/>
              <a:t>State APR’s due on 4/1/2021</a:t>
            </a:r>
          </a:p>
          <a:p>
            <a:pPr fontAlgn="base"/>
            <a:r>
              <a:rPr lang="en-US" dirty="0"/>
              <a:t>Housing Element Sites Analysis One-on-One Meetings </a:t>
            </a:r>
          </a:p>
          <a:p>
            <a:pPr fontAlgn="base"/>
            <a:r>
              <a:rPr lang="en-US" dirty="0"/>
              <a:t>ADU Affordability Survey</a:t>
            </a:r>
          </a:p>
          <a:p>
            <a:pPr fontAlgn="base"/>
            <a:r>
              <a:rPr lang="en-US" dirty="0"/>
              <a:t>Other? </a:t>
            </a:r>
          </a:p>
          <a:p>
            <a:pPr marL="114300" indent="0" fontAlgn="base">
              <a:buNone/>
            </a:pPr>
            <a:endParaRPr lang="en-US" dirty="0"/>
          </a:p>
          <a:p>
            <a:pPr fontAlgn="base"/>
            <a:endParaRPr lang="en-US" dirty="0"/>
          </a:p>
          <a:p>
            <a:pPr fontAlgn="base"/>
            <a:endParaRPr lang="en-US" dirty="0"/>
          </a:p>
          <a:p>
            <a:pPr marL="114300" indent="0" fontAlgn="base">
              <a:buNone/>
            </a:pPr>
            <a:endParaRPr lang="en-US" dirty="0"/>
          </a:p>
        </p:txBody>
      </p:sp>
    </p:spTree>
    <p:extLst>
      <p:ext uri="{BB962C8B-B14F-4D97-AF65-F5344CB8AC3E}">
        <p14:creationId xmlns:p14="http://schemas.microsoft.com/office/powerpoint/2010/main" val="4165384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
          <p:cNvSpPr txBox="1">
            <a:spLocks noGrp="1"/>
          </p:cNvSpPr>
          <p:nvPr>
            <p:ph type="title"/>
          </p:nvPr>
        </p:nvSpPr>
        <p:spPr>
          <a:xfrm>
            <a:off x="365891" y="351628"/>
            <a:ext cx="7886700" cy="1325563"/>
          </a:xfrm>
          <a:prstGeom prst="rect">
            <a:avLst/>
          </a:prstGeom>
          <a:noFill/>
          <a:ln>
            <a:noFill/>
          </a:ln>
        </p:spPr>
        <p:txBody>
          <a:bodyPr spcFirstLastPara="1" wrap="square" lIns="91425" tIns="45700" rIns="91425" bIns="45700" anchor="ctr" anchorCtr="0">
            <a:normAutofit fontScale="90000"/>
          </a:bodyPr>
          <a:lstStyle/>
          <a:p>
            <a:pPr marL="457200"/>
            <a:r>
              <a:rPr lang="en-US" sz="6000" b="1" dirty="0"/>
              <a:t>Product Updates </a:t>
            </a:r>
            <a:br>
              <a:rPr lang="en-US" sz="4800" b="1" dirty="0"/>
            </a:br>
            <a:r>
              <a:rPr lang="en-US" b="1" dirty="0"/>
              <a:t> </a:t>
            </a:r>
            <a:endParaRPr dirty="0"/>
          </a:p>
        </p:txBody>
      </p:sp>
      <p:sp>
        <p:nvSpPr>
          <p:cNvPr id="156" name="Google Shape;156;p2"/>
          <p:cNvSpPr txBox="1">
            <a:spLocks noGrp="1"/>
          </p:cNvSpPr>
          <p:nvPr>
            <p:ph type="body" idx="1"/>
          </p:nvPr>
        </p:nvSpPr>
        <p:spPr>
          <a:xfrm>
            <a:off x="561703" y="1436914"/>
            <a:ext cx="8164997" cy="5056086"/>
          </a:xfrm>
          <a:prstGeom prst="rect">
            <a:avLst/>
          </a:prstGeom>
          <a:noFill/>
          <a:ln>
            <a:noFill/>
          </a:ln>
        </p:spPr>
        <p:txBody>
          <a:bodyPr spcFirstLastPara="1" wrap="square" lIns="91425" tIns="45700" rIns="91425" bIns="45700" anchor="t" anchorCtr="0">
            <a:normAutofit fontScale="92500" lnSpcReduction="10000"/>
          </a:bodyPr>
          <a:lstStyle/>
          <a:p>
            <a:pPr indent="-457200">
              <a:lnSpc>
                <a:spcPct val="80000"/>
              </a:lnSpc>
              <a:buSzPts val="2800"/>
            </a:pPr>
            <a:r>
              <a:rPr lang="en-US" dirty="0"/>
              <a:t>Jurisdiction Housing Element Budgets </a:t>
            </a:r>
          </a:p>
          <a:p>
            <a:pPr indent="-457200">
              <a:lnSpc>
                <a:spcPct val="80000"/>
              </a:lnSpc>
              <a:buSzPts val="2800"/>
            </a:pPr>
            <a:r>
              <a:rPr lang="en-US" dirty="0"/>
              <a:t>Inclusionary/In-Lieu Fee Survey </a:t>
            </a:r>
          </a:p>
          <a:p>
            <a:pPr indent="-457200">
              <a:lnSpc>
                <a:spcPct val="80000"/>
              </a:lnSpc>
              <a:buSzPts val="2800"/>
            </a:pPr>
            <a:r>
              <a:rPr lang="en-US" dirty="0"/>
              <a:t>Objective Design Standards  (Budgets?)</a:t>
            </a:r>
          </a:p>
          <a:p>
            <a:pPr indent="-457200">
              <a:lnSpc>
                <a:spcPct val="80000"/>
              </a:lnSpc>
              <a:buSzPts val="2800"/>
            </a:pPr>
            <a:r>
              <a:rPr lang="en-US" dirty="0"/>
              <a:t>Affordable Housing 101 and FAQs</a:t>
            </a:r>
          </a:p>
          <a:p>
            <a:pPr marL="0" lvl="0" indent="0" algn="l" rtl="0">
              <a:lnSpc>
                <a:spcPct val="80000"/>
              </a:lnSpc>
              <a:spcBef>
                <a:spcPts val="1000"/>
              </a:spcBef>
              <a:spcAft>
                <a:spcPts val="0"/>
              </a:spcAft>
              <a:buClr>
                <a:srgbClr val="EDEDED"/>
              </a:buClr>
              <a:buSzPts val="2800"/>
              <a:buNone/>
            </a:pPr>
            <a:endParaRPr lang="en-US" dirty="0"/>
          </a:p>
          <a:p>
            <a:pPr marL="0" lvl="0" indent="0" algn="l" rtl="0">
              <a:lnSpc>
                <a:spcPct val="80000"/>
              </a:lnSpc>
              <a:spcBef>
                <a:spcPts val="1000"/>
              </a:spcBef>
              <a:spcAft>
                <a:spcPts val="0"/>
              </a:spcAft>
              <a:buClr>
                <a:srgbClr val="EDEDED"/>
              </a:buClr>
              <a:buSzPts val="2800"/>
              <a:buNone/>
            </a:pPr>
            <a:r>
              <a:rPr lang="en-US" dirty="0"/>
              <a:t>All available on the web site! </a:t>
            </a:r>
            <a:endParaRPr lang="en-US" dirty="0">
              <a:hlinkClick r:id="rId3"/>
            </a:endParaRPr>
          </a:p>
          <a:p>
            <a:pPr marL="0" lvl="0" indent="0">
              <a:lnSpc>
                <a:spcPct val="80000"/>
              </a:lnSpc>
              <a:buSzPts val="2800"/>
              <a:buNone/>
            </a:pPr>
            <a:r>
              <a:rPr lang="en-US" dirty="0">
                <a:hlinkClick r:id="rId3"/>
              </a:rPr>
              <a:t>https://citiesassociation.org/rhna-6/</a:t>
            </a:r>
            <a:endParaRPr lang="en-US" dirty="0"/>
          </a:p>
          <a:p>
            <a:pPr marL="0" lvl="0" indent="0">
              <a:lnSpc>
                <a:spcPct val="80000"/>
              </a:lnSpc>
              <a:buSzPts val="2800"/>
              <a:buNone/>
            </a:pPr>
            <a:endParaRPr lang="en-US" dirty="0"/>
          </a:p>
          <a:p>
            <a:pPr marL="0" lvl="0" indent="0">
              <a:lnSpc>
                <a:spcPct val="80000"/>
              </a:lnSpc>
              <a:buSzPts val="2800"/>
              <a:buNone/>
            </a:pPr>
            <a:r>
              <a:rPr lang="en-US" dirty="0">
                <a:hlinkClick r:id="rId4"/>
              </a:rPr>
              <a:t>https://citiesassociation/org/planning-collaborative-resources</a:t>
            </a:r>
            <a:endParaRPr lang="en-US" dirty="0"/>
          </a:p>
          <a:p>
            <a:pPr marL="0" lvl="0" indent="0">
              <a:lnSpc>
                <a:spcPct val="80000"/>
              </a:lnSpc>
              <a:buSzPts val="2800"/>
              <a:buNone/>
            </a:pPr>
            <a:br>
              <a:rPr lang="en-US" dirty="0"/>
            </a:br>
            <a:endParaRPr lang="en-US" dirty="0"/>
          </a:p>
          <a:p>
            <a:pPr marL="0" lvl="0" indent="0">
              <a:lnSpc>
                <a:spcPct val="80000"/>
              </a:lnSpc>
              <a:buSzPts val="2800"/>
              <a:buNone/>
            </a:pPr>
            <a:endParaRPr lang="en-US" dirty="0"/>
          </a:p>
          <a:p>
            <a:pPr marL="0" lvl="0" indent="0">
              <a:lnSpc>
                <a:spcPct val="80000"/>
              </a:lnSpc>
              <a:buSzPts val="2800"/>
              <a:buNone/>
            </a:pP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5AD1E-C3FF-0443-A69C-361F2EA1C90E}"/>
              </a:ext>
            </a:extLst>
          </p:cNvPr>
          <p:cNvSpPr>
            <a:spLocks noGrp="1"/>
          </p:cNvSpPr>
          <p:nvPr>
            <p:ph type="title"/>
          </p:nvPr>
        </p:nvSpPr>
        <p:spPr>
          <a:xfrm>
            <a:off x="542441" y="365129"/>
            <a:ext cx="7972909" cy="1325700"/>
          </a:xfrm>
        </p:spPr>
        <p:txBody>
          <a:bodyPr/>
          <a:lstStyle/>
          <a:p>
            <a:r>
              <a:rPr lang="en-US" sz="4000" b="1" dirty="0"/>
              <a:t>Community Engagement Best Practices </a:t>
            </a:r>
          </a:p>
        </p:txBody>
      </p:sp>
      <p:sp>
        <p:nvSpPr>
          <p:cNvPr id="3" name="Content Placeholder 2">
            <a:extLst>
              <a:ext uri="{FF2B5EF4-FFF2-40B4-BE49-F238E27FC236}">
                <a16:creationId xmlns:a16="http://schemas.microsoft.com/office/drawing/2014/main" id="{BF50059A-47B1-A247-8D92-7A5D070F8CFB}"/>
              </a:ext>
            </a:extLst>
          </p:cNvPr>
          <p:cNvSpPr txBox="1">
            <a:spLocks/>
          </p:cNvSpPr>
          <p:nvPr/>
        </p:nvSpPr>
        <p:spPr>
          <a:xfrm>
            <a:off x="542441" y="1690829"/>
            <a:ext cx="7972909" cy="453386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EDEDED"/>
              </a:buClr>
              <a:buSzPts val="1800"/>
              <a:buFont typeface="Arial"/>
              <a:buChar char="•"/>
              <a:defRPr sz="2800" b="0" i="0" u="none" strike="noStrike" cap="none">
                <a:solidFill>
                  <a:srgbClr val="EDEDED"/>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rgbClr val="EDEDED"/>
              </a:buClr>
              <a:buSzPts val="1800"/>
              <a:buFont typeface="Arial"/>
              <a:buChar char="•"/>
              <a:defRPr sz="2400" b="0" i="0" u="none" strike="noStrike" cap="none">
                <a:solidFill>
                  <a:srgbClr val="EDEDED"/>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rgbClr val="EDEDED"/>
              </a:buClr>
              <a:buSzPts val="1800"/>
              <a:buFont typeface="Arial"/>
              <a:buChar char="•"/>
              <a:defRPr sz="2000" b="0" i="0" u="none" strike="noStrike" cap="none">
                <a:solidFill>
                  <a:srgbClr val="EDEDED"/>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EDEDED"/>
              </a:buClr>
              <a:buSzPts val="1800"/>
              <a:buFont typeface="Arial"/>
              <a:buChar char="•"/>
              <a:defRPr sz="1800" b="0" i="0" u="none" strike="noStrike" cap="none">
                <a:solidFill>
                  <a:srgbClr val="EDEDED"/>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EDEDED"/>
              </a:buClr>
              <a:buSzPts val="1800"/>
              <a:buFont typeface="Arial"/>
              <a:buChar char="•"/>
              <a:defRPr sz="1800" b="0" i="0" u="none" strike="noStrike" cap="none">
                <a:solidFill>
                  <a:srgbClr val="EDEDED"/>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9pPr>
          </a:lstStyle>
          <a:p>
            <a:pPr marL="0" indent="0">
              <a:spcBef>
                <a:spcPts val="1200"/>
              </a:spcBef>
              <a:buNone/>
            </a:pPr>
            <a:r>
              <a:rPr lang="en-US" sz="2600" b="1" dirty="0">
                <a:solidFill>
                  <a:schemeClr val="bg1"/>
                </a:solidFill>
              </a:rPr>
              <a:t>Community Engagement Spectrum</a:t>
            </a:r>
          </a:p>
          <a:p>
            <a:pPr indent="-457200">
              <a:spcBef>
                <a:spcPts val="1200"/>
              </a:spcBef>
            </a:pPr>
            <a:endParaRPr lang="en-US" sz="2600" dirty="0">
              <a:solidFill>
                <a:schemeClr val="bg1"/>
              </a:solidFill>
            </a:endParaRPr>
          </a:p>
        </p:txBody>
      </p:sp>
      <p:pic>
        <p:nvPicPr>
          <p:cNvPr id="6" name="Picture 5" descr="Table&#10;&#10;Description automatically generated">
            <a:extLst>
              <a:ext uri="{FF2B5EF4-FFF2-40B4-BE49-F238E27FC236}">
                <a16:creationId xmlns:a16="http://schemas.microsoft.com/office/drawing/2014/main" id="{E6B0A83E-FF42-4340-87DA-2A02FC18BA27}"/>
              </a:ext>
            </a:extLst>
          </p:cNvPr>
          <p:cNvPicPr>
            <a:picLocks noChangeAspect="1"/>
          </p:cNvPicPr>
          <p:nvPr/>
        </p:nvPicPr>
        <p:blipFill rotWithShape="1">
          <a:blip r:embed="rId3"/>
          <a:srcRect l="3776" t="14478" r="2091" b="8245"/>
          <a:stretch/>
        </p:blipFill>
        <p:spPr>
          <a:xfrm>
            <a:off x="628651" y="2389638"/>
            <a:ext cx="7797484" cy="3716194"/>
          </a:xfrm>
          <a:prstGeom prst="rect">
            <a:avLst/>
          </a:prstGeom>
        </p:spPr>
      </p:pic>
    </p:spTree>
    <p:extLst>
      <p:ext uri="{BB962C8B-B14F-4D97-AF65-F5344CB8AC3E}">
        <p14:creationId xmlns:p14="http://schemas.microsoft.com/office/powerpoint/2010/main" val="173477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5AD1E-C3FF-0443-A69C-361F2EA1C90E}"/>
              </a:ext>
            </a:extLst>
          </p:cNvPr>
          <p:cNvSpPr>
            <a:spLocks noGrp="1"/>
          </p:cNvSpPr>
          <p:nvPr>
            <p:ph type="title"/>
          </p:nvPr>
        </p:nvSpPr>
        <p:spPr>
          <a:xfrm>
            <a:off x="542441" y="365129"/>
            <a:ext cx="7972909" cy="1325700"/>
          </a:xfrm>
        </p:spPr>
        <p:txBody>
          <a:bodyPr/>
          <a:lstStyle/>
          <a:p>
            <a:r>
              <a:rPr lang="en-US" b="1" dirty="0"/>
              <a:t>Best Practices </a:t>
            </a:r>
          </a:p>
        </p:txBody>
      </p:sp>
      <p:sp>
        <p:nvSpPr>
          <p:cNvPr id="3" name="Content Placeholder 2">
            <a:extLst>
              <a:ext uri="{FF2B5EF4-FFF2-40B4-BE49-F238E27FC236}">
                <a16:creationId xmlns:a16="http://schemas.microsoft.com/office/drawing/2014/main" id="{BF50059A-47B1-A247-8D92-7A5D070F8CFB}"/>
              </a:ext>
            </a:extLst>
          </p:cNvPr>
          <p:cNvSpPr txBox="1">
            <a:spLocks/>
          </p:cNvSpPr>
          <p:nvPr/>
        </p:nvSpPr>
        <p:spPr>
          <a:xfrm>
            <a:off x="542441" y="1690829"/>
            <a:ext cx="7972909" cy="453386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EDEDED"/>
              </a:buClr>
              <a:buSzPts val="1800"/>
              <a:buFont typeface="Arial"/>
              <a:buChar char="•"/>
              <a:defRPr sz="2800" b="0" i="0" u="none" strike="noStrike" cap="none">
                <a:solidFill>
                  <a:srgbClr val="EDEDED"/>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rgbClr val="EDEDED"/>
              </a:buClr>
              <a:buSzPts val="1800"/>
              <a:buFont typeface="Arial"/>
              <a:buChar char="•"/>
              <a:defRPr sz="2400" b="0" i="0" u="none" strike="noStrike" cap="none">
                <a:solidFill>
                  <a:srgbClr val="EDEDED"/>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rgbClr val="EDEDED"/>
              </a:buClr>
              <a:buSzPts val="1800"/>
              <a:buFont typeface="Arial"/>
              <a:buChar char="•"/>
              <a:defRPr sz="2000" b="0" i="0" u="none" strike="noStrike" cap="none">
                <a:solidFill>
                  <a:srgbClr val="EDEDED"/>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EDEDED"/>
              </a:buClr>
              <a:buSzPts val="1800"/>
              <a:buFont typeface="Arial"/>
              <a:buChar char="•"/>
              <a:defRPr sz="1800" b="0" i="0" u="none" strike="noStrike" cap="none">
                <a:solidFill>
                  <a:srgbClr val="EDEDED"/>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EDEDED"/>
              </a:buClr>
              <a:buSzPts val="1800"/>
              <a:buFont typeface="Arial"/>
              <a:buChar char="•"/>
              <a:defRPr sz="1800" b="0" i="0" u="none" strike="noStrike" cap="none">
                <a:solidFill>
                  <a:srgbClr val="EDEDED"/>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9pPr>
          </a:lstStyle>
          <a:p>
            <a:pPr marL="0" indent="0">
              <a:spcBef>
                <a:spcPts val="1200"/>
              </a:spcBef>
              <a:buNone/>
            </a:pPr>
            <a:r>
              <a:rPr lang="en-US" sz="2600" b="1" dirty="0">
                <a:solidFill>
                  <a:schemeClr val="bg1"/>
                </a:solidFill>
              </a:rPr>
              <a:t>Human Centered Design</a:t>
            </a:r>
          </a:p>
          <a:p>
            <a:pPr indent="-457200">
              <a:spcBef>
                <a:spcPts val="1200"/>
              </a:spcBef>
            </a:pPr>
            <a:endParaRPr lang="en-US" sz="2600" dirty="0">
              <a:solidFill>
                <a:schemeClr val="bg1"/>
              </a:solidFill>
            </a:endParaRPr>
          </a:p>
        </p:txBody>
      </p:sp>
      <p:pic>
        <p:nvPicPr>
          <p:cNvPr id="5" name="Picture 4" descr="Diagram&#10;&#10;Description automatically generated">
            <a:extLst>
              <a:ext uri="{FF2B5EF4-FFF2-40B4-BE49-F238E27FC236}">
                <a16:creationId xmlns:a16="http://schemas.microsoft.com/office/drawing/2014/main" id="{4DB11BD0-DB1E-0142-8163-B57DD6D9AA8E}"/>
              </a:ext>
            </a:extLst>
          </p:cNvPr>
          <p:cNvPicPr>
            <a:picLocks noChangeAspect="1"/>
          </p:cNvPicPr>
          <p:nvPr/>
        </p:nvPicPr>
        <p:blipFill rotWithShape="1">
          <a:blip r:embed="rId3"/>
          <a:srcRect l="588" r="3620"/>
          <a:stretch/>
        </p:blipFill>
        <p:spPr>
          <a:xfrm>
            <a:off x="628650" y="2370597"/>
            <a:ext cx="4028302" cy="3854094"/>
          </a:xfrm>
          <a:prstGeom prst="rect">
            <a:avLst/>
          </a:prstGeom>
        </p:spPr>
      </p:pic>
    </p:spTree>
    <p:extLst>
      <p:ext uri="{BB962C8B-B14F-4D97-AF65-F5344CB8AC3E}">
        <p14:creationId xmlns:p14="http://schemas.microsoft.com/office/powerpoint/2010/main" val="2625902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5AD1E-C3FF-0443-A69C-361F2EA1C90E}"/>
              </a:ext>
            </a:extLst>
          </p:cNvPr>
          <p:cNvSpPr>
            <a:spLocks noGrp="1"/>
          </p:cNvSpPr>
          <p:nvPr>
            <p:ph type="title"/>
          </p:nvPr>
        </p:nvSpPr>
        <p:spPr>
          <a:xfrm>
            <a:off x="542441" y="365129"/>
            <a:ext cx="7972909" cy="1325700"/>
          </a:xfrm>
        </p:spPr>
        <p:txBody>
          <a:bodyPr/>
          <a:lstStyle/>
          <a:p>
            <a:r>
              <a:rPr lang="en-US" b="1" dirty="0"/>
              <a:t>Best Practices </a:t>
            </a:r>
          </a:p>
        </p:txBody>
      </p:sp>
      <p:sp>
        <p:nvSpPr>
          <p:cNvPr id="3" name="Content Placeholder 2">
            <a:extLst>
              <a:ext uri="{FF2B5EF4-FFF2-40B4-BE49-F238E27FC236}">
                <a16:creationId xmlns:a16="http://schemas.microsoft.com/office/drawing/2014/main" id="{BF50059A-47B1-A247-8D92-7A5D070F8CFB}"/>
              </a:ext>
            </a:extLst>
          </p:cNvPr>
          <p:cNvSpPr txBox="1">
            <a:spLocks/>
          </p:cNvSpPr>
          <p:nvPr/>
        </p:nvSpPr>
        <p:spPr>
          <a:xfrm>
            <a:off x="542441" y="1690829"/>
            <a:ext cx="7972909" cy="453386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EDEDED"/>
              </a:buClr>
              <a:buSzPts val="1800"/>
              <a:buFont typeface="Arial"/>
              <a:buChar char="•"/>
              <a:defRPr sz="2800" b="0" i="0" u="none" strike="noStrike" cap="none">
                <a:solidFill>
                  <a:srgbClr val="EDEDED"/>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rgbClr val="EDEDED"/>
              </a:buClr>
              <a:buSzPts val="1800"/>
              <a:buFont typeface="Arial"/>
              <a:buChar char="•"/>
              <a:defRPr sz="2400" b="0" i="0" u="none" strike="noStrike" cap="none">
                <a:solidFill>
                  <a:srgbClr val="EDEDED"/>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rgbClr val="EDEDED"/>
              </a:buClr>
              <a:buSzPts val="1800"/>
              <a:buFont typeface="Arial"/>
              <a:buChar char="•"/>
              <a:defRPr sz="2000" b="0" i="0" u="none" strike="noStrike" cap="none">
                <a:solidFill>
                  <a:srgbClr val="EDEDED"/>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EDEDED"/>
              </a:buClr>
              <a:buSzPts val="1800"/>
              <a:buFont typeface="Arial"/>
              <a:buChar char="•"/>
              <a:defRPr sz="1800" b="0" i="0" u="none" strike="noStrike" cap="none">
                <a:solidFill>
                  <a:srgbClr val="EDEDED"/>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EDEDED"/>
              </a:buClr>
              <a:buSzPts val="1800"/>
              <a:buFont typeface="Arial"/>
              <a:buChar char="•"/>
              <a:defRPr sz="1800" b="0" i="0" u="none" strike="noStrike" cap="none">
                <a:solidFill>
                  <a:srgbClr val="EDEDED"/>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9pPr>
          </a:lstStyle>
          <a:p>
            <a:pPr marL="0" indent="0">
              <a:spcBef>
                <a:spcPts val="1200"/>
              </a:spcBef>
              <a:buNone/>
            </a:pPr>
            <a:r>
              <a:rPr lang="en-US" sz="2600" b="1" dirty="0">
                <a:solidFill>
                  <a:schemeClr val="bg1"/>
                </a:solidFill>
              </a:rPr>
              <a:t>Human Centered Design</a:t>
            </a:r>
          </a:p>
          <a:p>
            <a:pPr indent="-457200">
              <a:spcBef>
                <a:spcPts val="1200"/>
              </a:spcBef>
            </a:pPr>
            <a:endParaRPr lang="en-US" sz="2600" dirty="0">
              <a:solidFill>
                <a:schemeClr val="bg1"/>
              </a:solidFill>
            </a:endParaRPr>
          </a:p>
        </p:txBody>
      </p:sp>
      <p:pic>
        <p:nvPicPr>
          <p:cNvPr id="5" name="Picture 4" descr="Diagram&#10;&#10;Description automatically generated">
            <a:extLst>
              <a:ext uri="{FF2B5EF4-FFF2-40B4-BE49-F238E27FC236}">
                <a16:creationId xmlns:a16="http://schemas.microsoft.com/office/drawing/2014/main" id="{4DB11BD0-DB1E-0142-8163-B57DD6D9AA8E}"/>
              </a:ext>
            </a:extLst>
          </p:cNvPr>
          <p:cNvPicPr>
            <a:picLocks noChangeAspect="1"/>
          </p:cNvPicPr>
          <p:nvPr/>
        </p:nvPicPr>
        <p:blipFill rotWithShape="1">
          <a:blip r:embed="rId3"/>
          <a:srcRect l="588" r="3620"/>
          <a:stretch/>
        </p:blipFill>
        <p:spPr>
          <a:xfrm>
            <a:off x="628650" y="2370597"/>
            <a:ext cx="4028302" cy="3854094"/>
          </a:xfrm>
          <a:prstGeom prst="rect">
            <a:avLst/>
          </a:prstGeom>
        </p:spPr>
      </p:pic>
      <p:sp>
        <p:nvSpPr>
          <p:cNvPr id="4" name="Rectangle 3">
            <a:extLst>
              <a:ext uri="{FF2B5EF4-FFF2-40B4-BE49-F238E27FC236}">
                <a16:creationId xmlns:a16="http://schemas.microsoft.com/office/drawing/2014/main" id="{506EB96A-6319-1649-AEA5-7B3858943919}"/>
              </a:ext>
            </a:extLst>
          </p:cNvPr>
          <p:cNvSpPr/>
          <p:nvPr/>
        </p:nvSpPr>
        <p:spPr>
          <a:xfrm>
            <a:off x="4743161" y="2250930"/>
            <a:ext cx="4572000" cy="4093428"/>
          </a:xfrm>
          <a:prstGeom prst="rect">
            <a:avLst/>
          </a:prstGeom>
        </p:spPr>
        <p:txBody>
          <a:bodyPr>
            <a:spAutoFit/>
          </a:bodyPr>
          <a:lstStyle/>
          <a:p>
            <a:pPr lvl="0"/>
            <a:r>
              <a:rPr lang="en-US" sz="2600" b="1" dirty="0">
                <a:solidFill>
                  <a:schemeClr val="bg1"/>
                </a:solidFill>
                <a:latin typeface="Century Gothic" panose="020B0502020202020204" pitchFamily="34" charset="0"/>
                <a:ea typeface="Calibri"/>
                <a:cs typeface="Calibri"/>
                <a:sym typeface="Calibri"/>
              </a:rPr>
              <a:t>Empathize</a:t>
            </a:r>
            <a:r>
              <a:rPr lang="en-US" sz="2600" dirty="0">
                <a:solidFill>
                  <a:schemeClr val="bg1"/>
                </a:solidFill>
                <a:latin typeface="Century Gothic" panose="020B0502020202020204" pitchFamily="34" charset="0"/>
                <a:ea typeface="Calibri"/>
                <a:cs typeface="Calibri"/>
                <a:sym typeface="Calibri"/>
              </a:rPr>
              <a:t> </a:t>
            </a:r>
          </a:p>
          <a:p>
            <a:pPr lvl="0"/>
            <a:r>
              <a:rPr lang="en-US" sz="2600" dirty="0">
                <a:solidFill>
                  <a:schemeClr val="bg1"/>
                </a:solidFill>
                <a:latin typeface="Century Gothic" panose="020B0502020202020204" pitchFamily="34" charset="0"/>
                <a:ea typeface="Calibri"/>
                <a:cs typeface="Calibri"/>
                <a:sym typeface="Calibri"/>
              </a:rPr>
              <a:t>understand audience</a:t>
            </a:r>
          </a:p>
          <a:p>
            <a:pPr lvl="0"/>
            <a:endParaRPr lang="en-US" sz="2600" dirty="0">
              <a:solidFill>
                <a:schemeClr val="bg1"/>
              </a:solidFill>
              <a:latin typeface="Century Gothic" panose="020B0502020202020204" pitchFamily="34" charset="0"/>
              <a:ea typeface="Calibri"/>
              <a:cs typeface="Calibri"/>
              <a:sym typeface="Calibri"/>
            </a:endParaRPr>
          </a:p>
          <a:p>
            <a:pPr lvl="0"/>
            <a:r>
              <a:rPr lang="en-US" sz="2600" b="1" dirty="0">
                <a:solidFill>
                  <a:schemeClr val="bg1"/>
                </a:solidFill>
                <a:latin typeface="Century Gothic" panose="020B0502020202020204" pitchFamily="34" charset="0"/>
                <a:ea typeface="Calibri"/>
                <a:cs typeface="Calibri"/>
                <a:sym typeface="Calibri"/>
              </a:rPr>
              <a:t>Define</a:t>
            </a:r>
          </a:p>
          <a:p>
            <a:pPr lvl="0"/>
            <a:r>
              <a:rPr lang="en-US" sz="2600" dirty="0">
                <a:solidFill>
                  <a:schemeClr val="bg1"/>
                </a:solidFill>
                <a:latin typeface="Century Gothic" panose="020B0502020202020204" pitchFamily="34" charset="0"/>
                <a:ea typeface="Calibri"/>
                <a:cs typeface="Calibri"/>
                <a:sym typeface="Calibri"/>
              </a:rPr>
              <a:t>iterative, includes redefining </a:t>
            </a:r>
          </a:p>
          <a:p>
            <a:pPr lvl="0"/>
            <a:endParaRPr lang="en-US" sz="2600" b="1" dirty="0">
              <a:solidFill>
                <a:schemeClr val="bg1"/>
              </a:solidFill>
              <a:latin typeface="Century Gothic" panose="020B0502020202020204" pitchFamily="34" charset="0"/>
              <a:ea typeface="Calibri"/>
              <a:cs typeface="Calibri"/>
              <a:sym typeface="Calibri"/>
            </a:endParaRPr>
          </a:p>
          <a:p>
            <a:pPr lvl="0"/>
            <a:r>
              <a:rPr lang="en-US" sz="2600" b="1" dirty="0">
                <a:solidFill>
                  <a:schemeClr val="bg1"/>
                </a:solidFill>
                <a:latin typeface="Century Gothic" panose="020B0502020202020204" pitchFamily="34" charset="0"/>
                <a:ea typeface="Calibri"/>
                <a:cs typeface="Calibri"/>
                <a:sym typeface="Calibri"/>
              </a:rPr>
              <a:t>Ideate, Prototype and Test </a:t>
            </a:r>
          </a:p>
          <a:p>
            <a:pPr lvl="0"/>
            <a:r>
              <a:rPr lang="en-US" sz="2600" dirty="0">
                <a:solidFill>
                  <a:schemeClr val="bg1"/>
                </a:solidFill>
                <a:latin typeface="Century Gothic" panose="020B0502020202020204" pitchFamily="34" charset="0"/>
                <a:ea typeface="Calibri"/>
                <a:cs typeface="Calibri"/>
                <a:sym typeface="Calibri"/>
              </a:rPr>
              <a:t>create, get feedback, iterate</a:t>
            </a:r>
          </a:p>
        </p:txBody>
      </p:sp>
    </p:spTree>
    <p:extLst>
      <p:ext uri="{BB962C8B-B14F-4D97-AF65-F5344CB8AC3E}">
        <p14:creationId xmlns:p14="http://schemas.microsoft.com/office/powerpoint/2010/main" val="533183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5AD1E-C3FF-0443-A69C-361F2EA1C90E}"/>
              </a:ext>
            </a:extLst>
          </p:cNvPr>
          <p:cNvSpPr>
            <a:spLocks noGrp="1"/>
          </p:cNvSpPr>
          <p:nvPr>
            <p:ph type="title"/>
          </p:nvPr>
        </p:nvSpPr>
        <p:spPr>
          <a:xfrm>
            <a:off x="542441" y="365129"/>
            <a:ext cx="7972909" cy="1325700"/>
          </a:xfrm>
        </p:spPr>
        <p:txBody>
          <a:bodyPr/>
          <a:lstStyle/>
          <a:p>
            <a:r>
              <a:rPr lang="en-US" b="1" dirty="0"/>
              <a:t>Best Practices </a:t>
            </a:r>
          </a:p>
        </p:txBody>
      </p:sp>
      <p:sp>
        <p:nvSpPr>
          <p:cNvPr id="3" name="Content Placeholder 2">
            <a:extLst>
              <a:ext uri="{FF2B5EF4-FFF2-40B4-BE49-F238E27FC236}">
                <a16:creationId xmlns:a16="http://schemas.microsoft.com/office/drawing/2014/main" id="{BF50059A-47B1-A247-8D92-7A5D070F8CFB}"/>
              </a:ext>
            </a:extLst>
          </p:cNvPr>
          <p:cNvSpPr txBox="1">
            <a:spLocks/>
          </p:cNvSpPr>
          <p:nvPr/>
        </p:nvSpPr>
        <p:spPr>
          <a:xfrm>
            <a:off x="542441" y="1690829"/>
            <a:ext cx="7972909" cy="453386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EDEDED"/>
              </a:buClr>
              <a:buSzPts val="1800"/>
              <a:buFont typeface="Arial"/>
              <a:buChar char="•"/>
              <a:defRPr sz="2800" b="0" i="0" u="none" strike="noStrike" cap="none">
                <a:solidFill>
                  <a:srgbClr val="EDEDED"/>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rgbClr val="EDEDED"/>
              </a:buClr>
              <a:buSzPts val="1800"/>
              <a:buFont typeface="Arial"/>
              <a:buChar char="•"/>
              <a:defRPr sz="2400" b="0" i="0" u="none" strike="noStrike" cap="none">
                <a:solidFill>
                  <a:srgbClr val="EDEDED"/>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rgbClr val="EDEDED"/>
              </a:buClr>
              <a:buSzPts val="1800"/>
              <a:buFont typeface="Arial"/>
              <a:buChar char="•"/>
              <a:defRPr sz="2000" b="0" i="0" u="none" strike="noStrike" cap="none">
                <a:solidFill>
                  <a:srgbClr val="EDEDED"/>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EDEDED"/>
              </a:buClr>
              <a:buSzPts val="1800"/>
              <a:buFont typeface="Arial"/>
              <a:buChar char="•"/>
              <a:defRPr sz="1800" b="0" i="0" u="none" strike="noStrike" cap="none">
                <a:solidFill>
                  <a:srgbClr val="EDEDED"/>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EDEDED"/>
              </a:buClr>
              <a:buSzPts val="1800"/>
              <a:buFont typeface="Arial"/>
              <a:buChar char="•"/>
              <a:defRPr sz="1800" b="0" i="0" u="none" strike="noStrike" cap="none">
                <a:solidFill>
                  <a:srgbClr val="EDEDED"/>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9pPr>
          </a:lstStyle>
          <a:p>
            <a:pPr marL="0" indent="0">
              <a:spcBef>
                <a:spcPts val="1200"/>
              </a:spcBef>
              <a:buNone/>
            </a:pPr>
            <a:r>
              <a:rPr lang="en-US" sz="2600" b="1" dirty="0">
                <a:solidFill>
                  <a:schemeClr val="bg1"/>
                </a:solidFill>
              </a:rPr>
              <a:t>Santa Clara County Housing Authority Mixed Use Development Design: Concepts in Practice</a:t>
            </a:r>
          </a:p>
          <a:p>
            <a:pPr indent="-457200">
              <a:spcBef>
                <a:spcPts val="1200"/>
              </a:spcBef>
            </a:pPr>
            <a:endParaRPr lang="en-US" sz="2600" dirty="0">
              <a:solidFill>
                <a:schemeClr val="bg1"/>
              </a:solidFill>
            </a:endParaRPr>
          </a:p>
        </p:txBody>
      </p:sp>
      <p:pic>
        <p:nvPicPr>
          <p:cNvPr id="6" name="Picture 5" descr="Diagram&#10;&#10;Description automatically generated">
            <a:extLst>
              <a:ext uri="{FF2B5EF4-FFF2-40B4-BE49-F238E27FC236}">
                <a16:creationId xmlns:a16="http://schemas.microsoft.com/office/drawing/2014/main" id="{5A216121-4904-7144-ACB3-F67F6DB7BCA3}"/>
              </a:ext>
            </a:extLst>
          </p:cNvPr>
          <p:cNvPicPr>
            <a:picLocks noChangeAspect="1"/>
          </p:cNvPicPr>
          <p:nvPr/>
        </p:nvPicPr>
        <p:blipFill>
          <a:blip r:embed="rId3"/>
          <a:stretch>
            <a:fillRect/>
          </a:stretch>
        </p:blipFill>
        <p:spPr>
          <a:xfrm>
            <a:off x="1314450" y="2708271"/>
            <a:ext cx="6515100" cy="3784600"/>
          </a:xfrm>
          <a:prstGeom prst="rect">
            <a:avLst/>
          </a:prstGeom>
        </p:spPr>
      </p:pic>
    </p:spTree>
    <p:extLst>
      <p:ext uri="{BB962C8B-B14F-4D97-AF65-F5344CB8AC3E}">
        <p14:creationId xmlns:p14="http://schemas.microsoft.com/office/powerpoint/2010/main" val="53358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5AD1E-C3FF-0443-A69C-361F2EA1C90E}"/>
              </a:ext>
            </a:extLst>
          </p:cNvPr>
          <p:cNvSpPr>
            <a:spLocks noGrp="1"/>
          </p:cNvSpPr>
          <p:nvPr>
            <p:ph type="title"/>
          </p:nvPr>
        </p:nvSpPr>
        <p:spPr>
          <a:xfrm>
            <a:off x="542441" y="365129"/>
            <a:ext cx="7972909" cy="1325700"/>
          </a:xfrm>
        </p:spPr>
        <p:txBody>
          <a:bodyPr/>
          <a:lstStyle/>
          <a:p>
            <a:r>
              <a:rPr lang="en-US" b="1" dirty="0"/>
              <a:t>Best Practices </a:t>
            </a:r>
          </a:p>
        </p:txBody>
      </p:sp>
      <p:sp>
        <p:nvSpPr>
          <p:cNvPr id="3" name="Content Placeholder 2">
            <a:extLst>
              <a:ext uri="{FF2B5EF4-FFF2-40B4-BE49-F238E27FC236}">
                <a16:creationId xmlns:a16="http://schemas.microsoft.com/office/drawing/2014/main" id="{BF50059A-47B1-A247-8D92-7A5D070F8CFB}"/>
              </a:ext>
            </a:extLst>
          </p:cNvPr>
          <p:cNvSpPr txBox="1">
            <a:spLocks/>
          </p:cNvSpPr>
          <p:nvPr/>
        </p:nvSpPr>
        <p:spPr>
          <a:xfrm>
            <a:off x="542441" y="1690829"/>
            <a:ext cx="7972909" cy="453386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EDEDED"/>
              </a:buClr>
              <a:buSzPts val="1800"/>
              <a:buFont typeface="Arial"/>
              <a:buChar char="•"/>
              <a:defRPr sz="2800" b="0" i="0" u="none" strike="noStrike" cap="none">
                <a:solidFill>
                  <a:srgbClr val="EDEDED"/>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rgbClr val="EDEDED"/>
              </a:buClr>
              <a:buSzPts val="1800"/>
              <a:buFont typeface="Arial"/>
              <a:buChar char="•"/>
              <a:defRPr sz="2400" b="0" i="0" u="none" strike="noStrike" cap="none">
                <a:solidFill>
                  <a:srgbClr val="EDEDED"/>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rgbClr val="EDEDED"/>
              </a:buClr>
              <a:buSzPts val="1800"/>
              <a:buFont typeface="Arial"/>
              <a:buChar char="•"/>
              <a:defRPr sz="2000" b="0" i="0" u="none" strike="noStrike" cap="none">
                <a:solidFill>
                  <a:srgbClr val="EDEDED"/>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EDEDED"/>
              </a:buClr>
              <a:buSzPts val="1800"/>
              <a:buFont typeface="Arial"/>
              <a:buChar char="•"/>
              <a:defRPr sz="1800" b="0" i="0" u="none" strike="noStrike" cap="none">
                <a:solidFill>
                  <a:srgbClr val="EDEDED"/>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EDEDED"/>
              </a:buClr>
              <a:buSzPts val="1800"/>
              <a:buFont typeface="Arial"/>
              <a:buChar char="•"/>
              <a:defRPr sz="1800" b="0" i="0" u="none" strike="noStrike" cap="none">
                <a:solidFill>
                  <a:srgbClr val="EDEDED"/>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entury Gothic"/>
                <a:ea typeface="Century Gothic"/>
                <a:cs typeface="Century Gothic"/>
                <a:sym typeface="Century Gothic"/>
              </a:defRPr>
            </a:lvl9pPr>
          </a:lstStyle>
          <a:p>
            <a:pPr marL="0" indent="0">
              <a:spcBef>
                <a:spcPts val="1200"/>
              </a:spcBef>
              <a:buNone/>
            </a:pPr>
            <a:r>
              <a:rPr lang="en-US" sz="2600" b="1" dirty="0">
                <a:solidFill>
                  <a:schemeClr val="bg1"/>
                </a:solidFill>
              </a:rPr>
              <a:t>Santa Clara County Housing Authority Mixed Use Development Design: Concepts in Practice</a:t>
            </a:r>
          </a:p>
          <a:p>
            <a:pPr marL="0" indent="0">
              <a:spcBef>
                <a:spcPts val="1200"/>
              </a:spcBef>
              <a:buNone/>
            </a:pPr>
            <a:endParaRPr lang="en-US" sz="2600" b="1" dirty="0">
              <a:solidFill>
                <a:schemeClr val="bg1"/>
              </a:solidFill>
            </a:endParaRPr>
          </a:p>
          <a:p>
            <a:pPr marL="0" indent="0">
              <a:spcBef>
                <a:spcPts val="1200"/>
              </a:spcBef>
              <a:buNone/>
            </a:pPr>
            <a:endParaRPr lang="en-US" sz="2600" b="1" dirty="0">
              <a:solidFill>
                <a:schemeClr val="bg1"/>
              </a:solidFill>
            </a:endParaRPr>
          </a:p>
          <a:p>
            <a:pPr indent="-457200">
              <a:spcBef>
                <a:spcPts val="1200"/>
              </a:spcBef>
            </a:pPr>
            <a:endParaRPr lang="en-US" sz="2600" dirty="0">
              <a:solidFill>
                <a:schemeClr val="bg1"/>
              </a:solidFill>
            </a:endParaRPr>
          </a:p>
        </p:txBody>
      </p:sp>
      <p:pic>
        <p:nvPicPr>
          <p:cNvPr id="5" name="Picture 4" descr="Table&#10;&#10;Description automatically generated">
            <a:extLst>
              <a:ext uri="{FF2B5EF4-FFF2-40B4-BE49-F238E27FC236}">
                <a16:creationId xmlns:a16="http://schemas.microsoft.com/office/drawing/2014/main" id="{E8F83559-54CC-284B-B350-C6B461FD8739}"/>
              </a:ext>
            </a:extLst>
          </p:cNvPr>
          <p:cNvPicPr>
            <a:picLocks noChangeAspect="1"/>
          </p:cNvPicPr>
          <p:nvPr/>
        </p:nvPicPr>
        <p:blipFill>
          <a:blip r:embed="rId3"/>
          <a:stretch>
            <a:fillRect/>
          </a:stretch>
        </p:blipFill>
        <p:spPr>
          <a:xfrm>
            <a:off x="628650" y="2658337"/>
            <a:ext cx="7657183" cy="3689294"/>
          </a:xfrm>
          <a:prstGeom prst="rect">
            <a:avLst/>
          </a:prstGeom>
        </p:spPr>
      </p:pic>
    </p:spTree>
    <p:extLst>
      <p:ext uri="{BB962C8B-B14F-4D97-AF65-F5344CB8AC3E}">
        <p14:creationId xmlns:p14="http://schemas.microsoft.com/office/powerpoint/2010/main" val="2207357258"/>
      </p:ext>
    </p:extLst>
  </p:cSld>
  <p:clrMapOvr>
    <a:masterClrMapping/>
  </p:clrMapOvr>
</p:sld>
</file>

<file path=ppt/theme/theme1.xml><?xml version="1.0" encoding="utf-8"?>
<a:theme xmlns:a="http://schemas.openxmlformats.org/drawingml/2006/main" name="Depth">
  <a:themeElements>
    <a:clrScheme name="Depth">
      <a:dk1>
        <a:srgbClr val="000000"/>
      </a:dk1>
      <a:lt1>
        <a:srgbClr val="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3403</TotalTime>
  <Words>1044</Words>
  <Application>Microsoft Office PowerPoint</Application>
  <PresentationFormat>On-screen Show (4:3)</PresentationFormat>
  <Paragraphs>160</Paragraphs>
  <Slides>20</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Century Gothic</vt:lpstr>
      <vt:lpstr>Calibri</vt:lpstr>
      <vt:lpstr>Depth</vt:lpstr>
      <vt:lpstr>PowerPoint Presentation</vt:lpstr>
      <vt:lpstr>Agenda</vt:lpstr>
      <vt:lpstr>Announcements</vt:lpstr>
      <vt:lpstr>Product Updates   </vt:lpstr>
      <vt:lpstr>Community Engagement Best Practices </vt:lpstr>
      <vt:lpstr>Best Practices </vt:lpstr>
      <vt:lpstr>Best Practices </vt:lpstr>
      <vt:lpstr>Best Practices </vt:lpstr>
      <vt:lpstr>Best Practices </vt:lpstr>
      <vt:lpstr>Best Practices </vt:lpstr>
      <vt:lpstr>Best Practices </vt:lpstr>
      <vt:lpstr>Best Practices </vt:lpstr>
      <vt:lpstr>Best Practices </vt:lpstr>
      <vt:lpstr>REAP Plans</vt:lpstr>
      <vt:lpstr>Tools</vt:lpstr>
      <vt:lpstr>Resources</vt:lpstr>
      <vt:lpstr>Let’s Talk Housing</vt:lpstr>
      <vt:lpstr>Group Exercise </vt:lpstr>
      <vt:lpstr>Word Cloud</vt:lpstr>
      <vt:lpstr>Upcoming Meeting Schedule &amp; Topics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peninger</dc:creator>
  <cp:lastModifiedBy>Daisy Quinonez</cp:lastModifiedBy>
  <cp:revision>45</cp:revision>
  <dcterms:created xsi:type="dcterms:W3CDTF">2020-12-07T21:17:33Z</dcterms:created>
  <dcterms:modified xsi:type="dcterms:W3CDTF">2021-03-11T19:37:39Z</dcterms:modified>
</cp:coreProperties>
</file>