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31"/>
  </p:notesMasterIdLst>
  <p:sldIdLst>
    <p:sldId id="290" r:id="rId2"/>
    <p:sldId id="257" r:id="rId3"/>
    <p:sldId id="264" r:id="rId4"/>
    <p:sldId id="258" r:id="rId5"/>
    <p:sldId id="259" r:id="rId6"/>
    <p:sldId id="284" r:id="rId7"/>
    <p:sldId id="283" r:id="rId8"/>
    <p:sldId id="286" r:id="rId9"/>
    <p:sldId id="280" r:id="rId10"/>
    <p:sldId id="287" r:id="rId11"/>
    <p:sldId id="260" r:id="rId12"/>
    <p:sldId id="270" r:id="rId13"/>
    <p:sldId id="302" r:id="rId14"/>
    <p:sldId id="265" r:id="rId15"/>
    <p:sldId id="266" r:id="rId16"/>
    <p:sldId id="276" r:id="rId17"/>
    <p:sldId id="288" r:id="rId18"/>
    <p:sldId id="278" r:id="rId19"/>
    <p:sldId id="279" r:id="rId20"/>
    <p:sldId id="281" r:id="rId21"/>
    <p:sldId id="282" r:id="rId22"/>
    <p:sldId id="285" r:id="rId23"/>
    <p:sldId id="263" r:id="rId24"/>
    <p:sldId id="262" r:id="rId25"/>
    <p:sldId id="268" r:id="rId26"/>
    <p:sldId id="300" r:id="rId27"/>
    <p:sldId id="301" r:id="rId28"/>
    <p:sldId id="299" r:id="rId29"/>
    <p:sldId id="294" r:id="rId30"/>
  </p:sldIdLst>
  <p:sldSz cx="9144000" cy="6858000" type="screen4x3"/>
  <p:notesSz cx="6858000" cy="9144000"/>
  <p:embeddedFontLst>
    <p:embeddedFont>
      <p:font typeface="Calibri" panose="020F0502020204030204" pitchFamily="34" charset="0"/>
      <p:regular r:id="rId32"/>
      <p:bold r:id="rId33"/>
      <p:italic r:id="rId34"/>
      <p:boldItalic r:id="rId35"/>
    </p:embeddedFont>
    <p:embeddedFont>
      <p:font typeface="Century Gothic" panose="020B0502020202020204" pitchFamily="34" charset="0"/>
      <p:regular r:id="rId36"/>
      <p:bold r:id="rId37"/>
      <p:italic r:id="rId38"/>
      <p:boldItalic r:id="rId39"/>
    </p:embeddedFont>
    <p:embeddedFont>
      <p:font typeface="Gill Sans MT" panose="020B0502020104020203" pitchFamily="34" charset="77"/>
      <p:regular r:id="rId40"/>
      <p:bold r:id="rId41"/>
      <p:italic r:id="rId42"/>
      <p:boldItalic r:id="rId4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45" roundtripDataSignature="AMtx7mgoghL3Uii8t4NlRlquxJuvPVIadA=="/>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FA014B0-241B-4B4F-A5B2-F191516547CA}">
  <a:tblStyle styleId="{5FA014B0-241B-4B4F-A5B2-F191516547CA}"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115"/>
    <p:restoredTop sz="45374" autoAdjust="0"/>
  </p:normalViewPr>
  <p:slideViewPr>
    <p:cSldViewPr snapToGrid="0">
      <p:cViewPr varScale="1">
        <p:scale>
          <a:sx n="54" d="100"/>
          <a:sy n="54" d="100"/>
        </p:scale>
        <p:origin x="3960" y="192"/>
      </p:cViewPr>
      <p:guideLst>
        <p:guide orient="horz" pos="2160"/>
        <p:guide pos="2880"/>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8.fntdata"/><Relationship Id="rId21" Type="http://schemas.openxmlformats.org/officeDocument/2006/relationships/slide" Target="slides/slide20.xml"/><Relationship Id="rId34" Type="http://schemas.openxmlformats.org/officeDocument/2006/relationships/font" Target="fonts/font3.fntdata"/><Relationship Id="rId42" Type="http://schemas.openxmlformats.org/officeDocument/2006/relationships/font" Target="fonts/font11.fntdata"/><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font" Target="fonts/font9.fntdata"/><Relationship Id="rId45" Type="http://customschemas.google.com/relationships/presentationmetadata" Target="meta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5.fntdata"/><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4.fntdata"/><Relationship Id="rId43" Type="http://schemas.openxmlformats.org/officeDocument/2006/relationships/font" Target="fonts/font12.fntdata"/><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2.fntdata"/><Relationship Id="rId38" Type="http://schemas.openxmlformats.org/officeDocument/2006/relationships/font" Target="fonts/font7.fntdata"/><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font" Target="fonts/font10.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dirty="0"/>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dirty="0"/>
          </a:p>
        </p:txBody>
      </p:sp>
      <p:sp>
        <p:nvSpPr>
          <p:cNvPr id="5" name="Google Shape;5;n"/>
          <p:cNvSpPr>
            <a:spLocks noGrp="1" noRot="1" noChangeAspect="1"/>
          </p:cNvSpPr>
          <p:nvPr>
            <p:ph type="sldImg" idx="3"/>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dirty="0"/>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93807188"/>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4064AB2-25A8-4D41-9B91-34ED3D1403F2}" type="slidenum">
              <a:rPr lang="en-US" smtClean="0"/>
              <a:t>1</a:t>
            </a:fld>
            <a:endParaRPr lang="en-US" dirty="0"/>
          </a:p>
        </p:txBody>
      </p:sp>
    </p:spTree>
    <p:extLst>
      <p:ext uri="{BB962C8B-B14F-4D97-AF65-F5344CB8AC3E}">
        <p14:creationId xmlns:p14="http://schemas.microsoft.com/office/powerpoint/2010/main" val="9692890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10</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880351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lang="en-US" dirty="0"/>
          </a:p>
          <a:p>
            <a:r>
              <a:rPr lang="en-US" sz="1200" b="1" i="0" u="none" strike="noStrike" cap="none" dirty="0">
                <a:solidFill>
                  <a:schemeClr val="dk1"/>
                </a:solidFill>
                <a:effectLst/>
                <a:latin typeface="Calibri"/>
                <a:ea typeface="Calibri"/>
                <a:cs typeface="Calibri"/>
                <a:sym typeface="Calibri"/>
              </a:rPr>
              <a:t>Definition of a Vacant Site </a:t>
            </a:r>
            <a:endParaRPr lang="en-US" sz="1200" b="0" i="0" u="none" strike="noStrike" cap="none" dirty="0">
              <a:solidFill>
                <a:schemeClr val="dk1"/>
              </a:solidFill>
              <a:effectLst/>
              <a:latin typeface="Calibri"/>
              <a:ea typeface="Calibri"/>
              <a:cs typeface="Calibri"/>
              <a:sym typeface="Calibri"/>
            </a:endParaRPr>
          </a:p>
          <a:p>
            <a:r>
              <a:rPr lang="en-US" sz="1200" b="0" i="0" u="none" strike="noStrike" cap="none" dirty="0">
                <a:solidFill>
                  <a:schemeClr val="dk1"/>
                </a:solidFill>
                <a:effectLst/>
                <a:latin typeface="Calibri"/>
                <a:ea typeface="Calibri"/>
                <a:cs typeface="Calibri"/>
                <a:sym typeface="Calibri"/>
              </a:rPr>
              <a:t>A vacant site is a site without any houses, offices, buildings, or other significant improvements on it. Improvements are generally defined as development of the land (such as a paved parking lot, or income production improvements such as crops, high voltage power lines, oil-wells, etc.) or structures on a property that are permanent and add significantly to the value of the property. </a:t>
            </a:r>
          </a:p>
          <a:p>
            <a:r>
              <a:rPr lang="en-US" sz="1200" b="0" i="0" u="none" strike="noStrike" cap="none" dirty="0">
                <a:solidFill>
                  <a:schemeClr val="dk1"/>
                </a:solidFill>
                <a:effectLst/>
                <a:latin typeface="Calibri"/>
                <a:ea typeface="Calibri"/>
                <a:cs typeface="Calibri"/>
                <a:sym typeface="Calibri"/>
              </a:rPr>
              <a:t>Examples of Vacant Sites: </a:t>
            </a:r>
          </a:p>
          <a:p>
            <a:r>
              <a:rPr lang="en-US" sz="1200" b="0" i="0" u="none" strike="noStrike" cap="none" dirty="0">
                <a:solidFill>
                  <a:schemeClr val="dk1"/>
                </a:solidFill>
                <a:effectLst/>
                <a:latin typeface="Calibri"/>
                <a:ea typeface="Calibri"/>
                <a:cs typeface="Calibri"/>
                <a:sym typeface="Calibri"/>
              </a:rPr>
              <a:t>• No improvement on the site (other than being a finished lot). </a:t>
            </a:r>
          </a:p>
          <a:p>
            <a:r>
              <a:rPr lang="en-US" sz="1200" b="0" i="0" u="none" strike="noStrike" cap="none" dirty="0">
                <a:solidFill>
                  <a:schemeClr val="dk1"/>
                </a:solidFill>
                <a:effectLst/>
                <a:latin typeface="Calibri"/>
                <a:ea typeface="Calibri"/>
                <a:cs typeface="Calibri"/>
                <a:sym typeface="Calibri"/>
              </a:rPr>
              <a:t>• No existing uses, including parking lots. </a:t>
            </a:r>
          </a:p>
          <a:p>
            <a:r>
              <a:rPr lang="en-US" sz="1200" b="0" i="0" u="none" strike="noStrike" cap="none" dirty="0">
                <a:solidFill>
                  <a:schemeClr val="dk1"/>
                </a:solidFill>
                <a:effectLst/>
                <a:latin typeface="Calibri"/>
                <a:ea typeface="Calibri"/>
                <a:cs typeface="Calibri"/>
                <a:sym typeface="Calibri"/>
              </a:rPr>
              <a:t>• Underutilized sites are not vacant sites. </a:t>
            </a:r>
          </a:p>
          <a:p>
            <a:r>
              <a:rPr lang="en-US" sz="1200" b="0" i="0" u="none" strike="noStrike" cap="none" dirty="0">
                <a:solidFill>
                  <a:schemeClr val="dk1"/>
                </a:solidFill>
                <a:effectLst/>
                <a:latin typeface="Calibri"/>
                <a:ea typeface="Calibri"/>
                <a:cs typeface="Calibri"/>
                <a:sym typeface="Calibri"/>
              </a:rPr>
              <a:t>• Sites with blighted improvements are not vacant sites. </a:t>
            </a:r>
          </a:p>
          <a:p>
            <a:r>
              <a:rPr lang="en-US" sz="1200" b="0" i="0" u="none" strike="noStrike" cap="none" dirty="0">
                <a:solidFill>
                  <a:schemeClr val="dk1"/>
                </a:solidFill>
                <a:effectLst/>
                <a:latin typeface="Calibri"/>
                <a:ea typeface="Calibri"/>
                <a:cs typeface="Calibri"/>
                <a:sym typeface="Calibri"/>
              </a:rPr>
              <a:t>• Sites with abandoned or unoccupied uses are not vacant sites. End definition </a:t>
            </a:r>
          </a:p>
          <a:p>
            <a:pPr marL="0" lvl="0" indent="0" algn="l" rtl="0">
              <a:lnSpc>
                <a:spcPct val="100000"/>
              </a:lnSpc>
              <a:spcBef>
                <a:spcPts val="0"/>
              </a:spcBef>
              <a:spcAft>
                <a:spcPts val="0"/>
              </a:spcAft>
              <a:buSzPts val="1400"/>
              <a:buNone/>
            </a:pPr>
            <a:endParaRPr lang="en-US" dirty="0"/>
          </a:p>
        </p:txBody>
      </p:sp>
      <p:sp>
        <p:nvSpPr>
          <p:cNvPr id="166" name="Google Shape;166;p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4451572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endParaRPr lang="en-US" dirty="0"/>
          </a:p>
          <a:p>
            <a:r>
              <a:rPr lang="en-US" sz="1200" b="0" i="0" u="none" strike="noStrike" cap="none" dirty="0">
                <a:solidFill>
                  <a:schemeClr val="dk1"/>
                </a:solidFill>
                <a:effectLst/>
                <a:latin typeface="Calibri"/>
                <a:ea typeface="Calibri"/>
                <a:cs typeface="Calibri"/>
                <a:sym typeface="Calibri"/>
              </a:rPr>
              <a:t>The statute allows jurisdictions to use higher density as a proxy for lower income affordability, as long as certain statutory requirements are met. Parcels must be zoned to allow sufficient density to accommodate the economies of scale needed to produce affordable housing. To make this determination, the statute allows the jurisdiction to either demonstrate that the zoning allows a specific density set forth in the statute (default density)</a:t>
            </a:r>
          </a:p>
          <a:p>
            <a:r>
              <a:rPr lang="en-US" sz="1200" b="0" i="0" u="none" strike="noStrike" cap="none" dirty="0">
                <a:solidFill>
                  <a:schemeClr val="dk1"/>
                </a:solidFill>
                <a:effectLst/>
                <a:latin typeface="Calibri"/>
                <a:ea typeface="Calibri"/>
                <a:cs typeface="Calibri"/>
                <a:sym typeface="Calibri"/>
              </a:rPr>
              <a:t>or to provide an analysis demonstrating the appropriateness of the zoned densities of the site identified to accommodate the lower RHNA. </a:t>
            </a:r>
          </a:p>
          <a:p>
            <a:r>
              <a:rPr lang="en-US" sz="1200" b="0" i="0" u="none" strike="noStrike" cap="none" dirty="0">
                <a:solidFill>
                  <a:schemeClr val="dk1"/>
                </a:solidFill>
                <a:effectLst/>
                <a:latin typeface="Calibri"/>
                <a:ea typeface="Calibri"/>
                <a:cs typeface="Calibri"/>
                <a:sym typeface="Calibri"/>
              </a:rPr>
              <a:t>Step 2A: Does the parcel’s zoning allow for “at least” the following densities? </a:t>
            </a:r>
          </a:p>
          <a:p>
            <a:r>
              <a:rPr lang="en-US" sz="1200" b="0" i="0" u="none" strike="noStrike" cap="none" dirty="0">
                <a:solidFill>
                  <a:schemeClr val="dk1"/>
                </a:solidFill>
                <a:effectLst/>
                <a:latin typeface="Calibri"/>
                <a:ea typeface="Calibri"/>
                <a:cs typeface="Calibri"/>
                <a:sym typeface="Calibri"/>
              </a:rPr>
              <a:t>• For an incorporated city within a nonmetropolitan county and for a nonmetropolitan county that has a micropolitan area: sites allowing at least 15 units per acre. </a:t>
            </a:r>
          </a:p>
          <a:p>
            <a:r>
              <a:rPr lang="en-US" sz="1200" b="0" i="0" u="none" strike="noStrike" cap="none" dirty="0">
                <a:solidFill>
                  <a:schemeClr val="dk1"/>
                </a:solidFill>
                <a:effectLst/>
                <a:latin typeface="Calibri"/>
                <a:ea typeface="Calibri"/>
                <a:cs typeface="Calibri"/>
                <a:sym typeface="Calibri"/>
              </a:rPr>
              <a:t>• For an unincorporated area in a nonmetropolitan county not included in the first bullet: sites allowing at least 10 units per acre. </a:t>
            </a:r>
          </a:p>
          <a:p>
            <a:r>
              <a:rPr lang="en-US" sz="1200" b="0" i="0" u="none" strike="noStrike" cap="none" dirty="0">
                <a:solidFill>
                  <a:schemeClr val="dk1"/>
                </a:solidFill>
                <a:effectLst/>
                <a:latin typeface="Calibri"/>
                <a:ea typeface="Calibri"/>
                <a:cs typeface="Calibri"/>
                <a:sym typeface="Calibri"/>
              </a:rPr>
              <a:t>• For a suburban jurisdiction: sites allowing at least 20 units per acre. </a:t>
            </a:r>
          </a:p>
          <a:p>
            <a:r>
              <a:rPr lang="en-US" sz="1200" b="0" i="0" u="none" strike="noStrike" cap="none" dirty="0">
                <a:solidFill>
                  <a:schemeClr val="dk1"/>
                </a:solidFill>
                <a:effectLst/>
                <a:latin typeface="Calibri"/>
                <a:ea typeface="Calibri"/>
                <a:cs typeface="Calibri"/>
                <a:sym typeface="Calibri"/>
              </a:rPr>
              <a:t>• For a jurisdiction in a metropolitan county: sites allowing at least 30 units per acre. </a:t>
            </a:r>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endParaRPr lang="en-US" dirty="0"/>
          </a:p>
        </p:txBody>
      </p:sp>
      <p:sp>
        <p:nvSpPr>
          <p:cNvPr id="166" name="Google Shape;166;p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2198863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13</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03188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Other alternatives include: manufactured housing, military housing, motel conversion and other. </a:t>
            </a:r>
            <a:endParaRPr dirty="0"/>
          </a:p>
        </p:txBody>
      </p:sp>
      <p:sp>
        <p:nvSpPr>
          <p:cNvPr id="166" name="Google Shape;166;p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3396585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rtl="0"/>
            <a:r>
              <a:rPr lang="en-US" dirty="0"/>
              <a:t>Projection period is </a:t>
            </a:r>
            <a:r>
              <a:rPr lang="en-US" sz="1200" b="0" i="0" u="none" strike="noStrike" cap="none" dirty="0">
                <a:solidFill>
                  <a:schemeClr val="dk1"/>
                </a:solidFill>
                <a:effectLst/>
                <a:latin typeface="Calibri"/>
                <a:ea typeface="Calibri"/>
                <a:cs typeface="Calibri"/>
                <a:sym typeface="Calibri"/>
              </a:rPr>
              <a:t>June 30, 2022- Dec 15, 2030. </a:t>
            </a:r>
          </a:p>
          <a:p>
            <a:br>
              <a:rPr lang="en-US" dirty="0"/>
            </a:br>
            <a:br>
              <a:rPr lang="en-US" dirty="0"/>
            </a:br>
            <a:endParaRPr dirty="0"/>
          </a:p>
        </p:txBody>
      </p:sp>
      <p:sp>
        <p:nvSpPr>
          <p:cNvPr id="166" name="Google Shape;166;p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2048879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16</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365829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17</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117815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18</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0599742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20</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605919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g9db7c3a1b8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dirty="0"/>
              <a:t>Paul </a:t>
            </a:r>
            <a:r>
              <a:rPr lang="en-US" dirty="0"/>
              <a:t>to cover agenda </a:t>
            </a:r>
            <a:endParaRPr dirty="0"/>
          </a:p>
        </p:txBody>
      </p:sp>
      <p:sp>
        <p:nvSpPr>
          <p:cNvPr id="147" name="Google Shape;147;g9db7c3a1b8_0_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2571213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g9db7c3a1b8_0_1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84" name="Google Shape;184;g9db7c3a1b8_0_1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3613634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78" name="Google Shape;178;p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39972259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78" name="Google Shape;178;p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9396296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200" b="0" i="0" u="none" strike="noStrike" cap="none" dirty="0">
              <a:solidFill>
                <a:schemeClr val="dk1"/>
              </a:solidFill>
              <a:effectLst/>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0" i="1" u="none" strike="noStrike" cap="none" dirty="0">
                <a:solidFill>
                  <a:schemeClr val="dk1"/>
                </a:solidFill>
                <a:effectLst/>
                <a:latin typeface="Calibri"/>
                <a:ea typeface="Calibri"/>
                <a:cs typeface="Calibri"/>
                <a:sym typeface="Calibri"/>
              </a:rPr>
              <a:t>Generally, a site is a parcel or a group of parcels that can accommodate a portion of the jurisdictions RHNA. A jurisdiction must identify, as part of an inventory, sites within its boundaries that could have the potential for new residential development within the eight- or five-year timeframe of the housing element planning period. </a:t>
            </a:r>
          </a:p>
          <a:p>
            <a:pPr marL="0" lvl="0" indent="0" algn="l" rtl="0">
              <a:lnSpc>
                <a:spcPct val="100000"/>
              </a:lnSpc>
              <a:spcBef>
                <a:spcPts val="0"/>
              </a:spcBef>
              <a:spcAft>
                <a:spcPts val="0"/>
              </a:spcAft>
              <a:buSzPts val="1400"/>
              <a:buNone/>
            </a:pPr>
            <a:endParaRPr dirty="0"/>
          </a:p>
        </p:txBody>
      </p:sp>
      <p:sp>
        <p:nvSpPr>
          <p:cNvPr id="166" name="Google Shape;166;p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3724223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53" name="Google Shape;153;p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232069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endParaRPr dirty="0"/>
          </a:p>
        </p:txBody>
      </p:sp>
      <p:sp>
        <p:nvSpPr>
          <p:cNvPr id="159" name="Google Shape;159;p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7124547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endParaRPr lang="en-US" sz="1200" b="1" i="0" u="none" strike="noStrike" cap="none" dirty="0">
              <a:solidFill>
                <a:schemeClr val="dk1"/>
              </a:solidFill>
              <a:effectLst/>
              <a:latin typeface="Calibri"/>
              <a:ea typeface="Calibri"/>
              <a:cs typeface="Calibri"/>
              <a:sym typeface="Calibri"/>
            </a:endParaRPr>
          </a:p>
          <a:p>
            <a:r>
              <a:rPr lang="en-US" sz="1200" b="1" i="0" u="none" strike="noStrike" cap="none" dirty="0">
                <a:solidFill>
                  <a:schemeClr val="dk1"/>
                </a:solidFill>
                <a:effectLst/>
                <a:latin typeface="Calibri"/>
                <a:ea typeface="Calibri"/>
                <a:cs typeface="Calibri"/>
                <a:sym typeface="Calibri"/>
              </a:rPr>
              <a:t>NEW* </a:t>
            </a:r>
            <a:r>
              <a:rPr lang="en-US" sz="1200" b="0" i="0" u="none" strike="noStrike" cap="none" dirty="0">
                <a:solidFill>
                  <a:schemeClr val="dk1"/>
                </a:solidFill>
                <a:effectLst/>
                <a:latin typeface="Calibri"/>
                <a:ea typeface="Calibri"/>
                <a:cs typeface="Calibri"/>
                <a:sym typeface="Calibri"/>
              </a:rPr>
              <a:t>Pursuant to AB 686, for housing elements due on or after January 1, 2021, sites must be identified throughout the community in a manner that affirmatively furthers fair housing opportunities (Government Code Section 65583(c)(10)). </a:t>
            </a:r>
          </a:p>
          <a:p>
            <a:r>
              <a:rPr lang="en-US" sz="1200" b="0" i="0" u="none" strike="noStrike" cap="none" dirty="0">
                <a:solidFill>
                  <a:schemeClr val="dk1"/>
                </a:solidFill>
                <a:effectLst/>
                <a:latin typeface="Calibri"/>
                <a:ea typeface="Calibri"/>
                <a:cs typeface="Calibri"/>
                <a:sym typeface="Calibri"/>
              </a:rPr>
              <a:t>Affirmatively Furthering Fair Housing means “taking meaningful actions, in addition to combating discrimination, that overcome patterns of segregation and fosters inclusive communities free from barriers that restrict access to opportunity based on protected characteristics. Specifically, affirmatively furthering fair housing means taking meaningful actions that, taken together, address significant disparities in housing needs and in access to opportunity, replacing segregated living patterns with truly integrated and balanced living patterns, transforming racially and ethnically concentrated areas of poverty into areas of opportunity, and fostering and maintaining compliance with civil rights and fair housing laws. </a:t>
            </a:r>
          </a:p>
          <a:p>
            <a:pPr marL="0" lvl="0" indent="0" algn="l" rtl="0">
              <a:lnSpc>
                <a:spcPct val="100000"/>
              </a:lnSpc>
              <a:spcBef>
                <a:spcPts val="0"/>
              </a:spcBef>
              <a:spcAft>
                <a:spcPts val="0"/>
              </a:spcAft>
              <a:buSzPts val="1400"/>
              <a:buNone/>
            </a:pPr>
            <a:endParaRPr dirty="0"/>
          </a:p>
        </p:txBody>
      </p:sp>
      <p:sp>
        <p:nvSpPr>
          <p:cNvPr id="172" name="Google Shape;172;p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9509967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g9db7c3a1b8_0_1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lang="en-US" dirty="0"/>
          </a:p>
          <a:p>
            <a:r>
              <a:rPr lang="en-US" sz="1200" b="0" i="0" u="none" strike="noStrike" cap="none" dirty="0">
                <a:solidFill>
                  <a:schemeClr val="dk1"/>
                </a:solidFill>
                <a:effectLst/>
                <a:latin typeface="Calibri"/>
                <a:ea typeface="Calibri"/>
                <a:cs typeface="Calibri"/>
                <a:sym typeface="Calibri"/>
              </a:rPr>
              <a:t>AB 1397, Low (Chapter 375, Statutes of 2017): The law made a number of revisions to the site inventory analysis requirements of Housing Element Law. In particular, it requires stronger justification when nonvacant sites are used to meet housing needs, particularly for lower income housing, requires by right housing when sites are included in more than one housing element, and adds conditions around size of sites, among others. </a:t>
            </a:r>
          </a:p>
          <a:p>
            <a:endParaRPr lang="en-US" sz="1200" b="0" i="0" u="none" strike="noStrike" cap="none" dirty="0">
              <a:solidFill>
                <a:schemeClr val="dk1"/>
              </a:solidFill>
              <a:effectLst/>
              <a:latin typeface="Calibri"/>
              <a:ea typeface="Calibri"/>
              <a:cs typeface="Calibri"/>
              <a:sym typeface="Calibri"/>
            </a:endParaRPr>
          </a:p>
          <a:p>
            <a:r>
              <a:rPr lang="en-US" sz="1200" b="0" i="0" u="none" strike="noStrike" cap="none" dirty="0">
                <a:solidFill>
                  <a:schemeClr val="dk1"/>
                </a:solidFill>
                <a:effectLst/>
                <a:latin typeface="Calibri"/>
                <a:ea typeface="Calibri"/>
                <a:cs typeface="Calibri"/>
                <a:sym typeface="Calibri"/>
              </a:rPr>
              <a:t>AB 686, Santiago (Chapter 958, Statutes of 2018): The law ensures that public entities, including local governments, administer their programs relating to housing and urban development in a manner affirmatively to further the purposes of the federal Fair Housing Act and do not take any action that is materially inconsistent with its obligation to affirmatively further fair housing. It also requires that housing elements of each city and county promote and affirmatively further fair housing opportunities throughout the community for all persons regardless of race, religion, sex, marital status, ancestry, national origin, color, familial status, or disability, and other characteristics protected by the California Fair Employment and Housing Act, Government Code Section 65008, and any other state and federal fair housing and planning law. AB 686 requires jurisdictions to conduct an assessment of fair housing in the housing element, prepare the housing element site inventory through the lens of affirmatively furthering fair housing, and include program(s) to affirmatively further fair housing. </a:t>
            </a:r>
          </a:p>
          <a:p>
            <a:endParaRPr lang="en-US" sz="1200" b="0" i="0" u="none" strike="noStrike" cap="none" dirty="0">
              <a:solidFill>
                <a:schemeClr val="dk1"/>
              </a:solidFill>
              <a:effectLst/>
              <a:latin typeface="Calibri"/>
              <a:ea typeface="Calibri"/>
              <a:cs typeface="Calibri"/>
              <a:sym typeface="Calibri"/>
            </a:endParaRPr>
          </a:p>
          <a:p>
            <a:r>
              <a:rPr lang="en-US" sz="1200" b="0" i="0" u="none" strike="noStrike" cap="none" dirty="0">
                <a:solidFill>
                  <a:schemeClr val="dk1"/>
                </a:solidFill>
                <a:effectLst/>
                <a:latin typeface="Calibri"/>
                <a:ea typeface="Calibri"/>
                <a:cs typeface="Calibri"/>
                <a:sym typeface="Calibri"/>
              </a:rPr>
              <a:t>SB 6, Beall (Chapter 667, Statutes of 2019): Jurisdictions are required to prepare the site inventory on forms developed by HCD and send an electronic version with their adopted housing element to HCD. HCD will then send those inventories to the Department of General Services by December 31 each year. The law (?) authorizes HCD to review, adopt, amend, and repeal the standards, forms, or definitions to implement this subdivision and subdivision (a) of Section 65583. </a:t>
            </a:r>
          </a:p>
          <a:p>
            <a:endParaRPr lang="en-US" sz="1200" b="0" i="0" u="none" strike="noStrike" cap="none" dirty="0">
              <a:solidFill>
                <a:schemeClr val="dk1"/>
              </a:solidFill>
              <a:effectLst/>
              <a:latin typeface="Calibri"/>
              <a:ea typeface="Calibri"/>
              <a:cs typeface="Calibri"/>
              <a:sym typeface="Calibri"/>
            </a:endParaRPr>
          </a:p>
          <a:p>
            <a:r>
              <a:rPr lang="en-US" sz="1200" b="0" i="0" u="none" strike="noStrike" cap="none" dirty="0">
                <a:solidFill>
                  <a:schemeClr val="dk1"/>
                </a:solidFill>
                <a:effectLst/>
                <a:latin typeface="Calibri"/>
                <a:ea typeface="Calibri"/>
                <a:cs typeface="Calibri"/>
                <a:sym typeface="Calibri"/>
              </a:rPr>
              <a:t>AB 1486, Ting (Chapter 644, Statutes of 2019): The law expanded the definition of surplus land and added additional requirements on the disposal of surplus land. In addition, local agencies must send notices of availability to interested entities on a list maintained by HCD. This list and notices of availability are maintained on HCD's website. Local agencies must also send a description of the notice and subsequent negotiations for the sale of the land, which HCD must review, and within 30 days submit written finding of violations of law. Violations of the Surplus Land Act can be referred to the Attorney General. Finally, it adds a requirement in Housing Element Law for the jurisdiction to identify which of the sites included in the inventory are surplus property. </a:t>
            </a:r>
          </a:p>
          <a:p>
            <a:pPr marL="0" lvl="0" indent="0" algn="l" rtl="0">
              <a:lnSpc>
                <a:spcPct val="100000"/>
              </a:lnSpc>
              <a:spcBef>
                <a:spcPts val="0"/>
              </a:spcBef>
              <a:spcAft>
                <a:spcPts val="0"/>
              </a:spcAft>
              <a:buSzPts val="1400"/>
              <a:buNone/>
            </a:pPr>
            <a:endParaRPr dirty="0"/>
          </a:p>
        </p:txBody>
      </p:sp>
      <p:sp>
        <p:nvSpPr>
          <p:cNvPr id="184" name="Google Shape;184;g9db7c3a1b8_0_1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0546387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g9db7c3a1b8_0_1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lang="en-US" dirty="0"/>
          </a:p>
          <a:p>
            <a:r>
              <a:rPr lang="en-US" sz="1200" b="0" i="0" u="none" strike="noStrike" cap="none" dirty="0">
                <a:solidFill>
                  <a:schemeClr val="dk1"/>
                </a:solidFill>
                <a:effectLst/>
                <a:latin typeface="Calibri"/>
                <a:ea typeface="Calibri"/>
                <a:cs typeface="Calibri"/>
                <a:sym typeface="Calibri"/>
              </a:rPr>
              <a:t>AB 1397, Low (Chapter 375, Statutes of 2017): The law made a number of revisions to the site inventory analysis requirements of Housing Element Law. In particular, it requires stronger justification when nonvacant sites are used to meet housing needs, particularly for lower income housing, requires by right housing when sites are included in more than one housing element, and adds conditions around size of sites, among others. </a:t>
            </a:r>
          </a:p>
          <a:p>
            <a:endParaRPr lang="en-US" sz="1200" b="0" i="0" u="none" strike="noStrike" cap="none" dirty="0">
              <a:solidFill>
                <a:schemeClr val="dk1"/>
              </a:solidFill>
              <a:effectLst/>
              <a:latin typeface="Calibri"/>
              <a:ea typeface="Calibri"/>
              <a:cs typeface="Calibri"/>
              <a:sym typeface="Calibri"/>
            </a:endParaRPr>
          </a:p>
          <a:p>
            <a:r>
              <a:rPr lang="en-US" sz="1200" b="0" i="0" u="none" strike="noStrike" cap="none" dirty="0">
                <a:solidFill>
                  <a:schemeClr val="dk1"/>
                </a:solidFill>
                <a:effectLst/>
                <a:latin typeface="Calibri"/>
                <a:ea typeface="Calibri"/>
                <a:cs typeface="Calibri"/>
                <a:sym typeface="Calibri"/>
              </a:rPr>
              <a:t>AB 686, Santiago (Chapter 958, Statutes of 2018): The law ensures that public entities, including local governments, administer their programs relating to housing and urban development in a manner affirmatively to further the purposes of the federal Fair Housing Act and do not take any action that is materially inconsistent with its obligation to affirmatively further fair housing. It also requires that housing elements of each city and county promote and affirmatively further fair housing opportunities throughout the community for all persons regardless of race, religion, sex, marital status, ancestry, national origin, color, familial status, or disability, and other characteristics protected by the California Fair Employment and Housing Act, Government Code Section 65008, and any other state and federal fair housing and planning law. AB 686 requires jurisdictions to conduct an assessment of fair housing in the housing element, prepare the housing element site inventory through the lens of affirmatively furthering fair housing, and include program(s) to affirmatively further fair housing. </a:t>
            </a:r>
          </a:p>
          <a:p>
            <a:endParaRPr lang="en-US" sz="1200" b="0" i="0" u="none" strike="noStrike" cap="none" dirty="0">
              <a:solidFill>
                <a:schemeClr val="dk1"/>
              </a:solidFill>
              <a:effectLst/>
              <a:latin typeface="Calibri"/>
              <a:ea typeface="Calibri"/>
              <a:cs typeface="Calibri"/>
              <a:sym typeface="Calibri"/>
            </a:endParaRPr>
          </a:p>
          <a:p>
            <a:r>
              <a:rPr lang="en-US" sz="1200" b="0" i="0" u="none" strike="noStrike" cap="none" dirty="0">
                <a:solidFill>
                  <a:schemeClr val="dk1"/>
                </a:solidFill>
                <a:effectLst/>
                <a:latin typeface="Calibri"/>
                <a:ea typeface="Calibri"/>
                <a:cs typeface="Calibri"/>
                <a:sym typeface="Calibri"/>
              </a:rPr>
              <a:t>SB 6, Beall (Chapter 667, Statutes of 2019): Jurisdictions are required to prepare the site inventory on forms developed by HCD and send an electronic version with their adopted housing element to HCD. HCD will then send those inventories to the Department of General Services by December 31 each year. The law (?) authorizes HCD to review, adopt, amend, and repeal the standards, forms, or definitions to implement this subdivision and subdivision (a) of Section 65583. </a:t>
            </a:r>
          </a:p>
          <a:p>
            <a:endParaRPr lang="en-US" sz="1200" b="0" i="0" u="none" strike="noStrike" cap="none" dirty="0">
              <a:solidFill>
                <a:schemeClr val="dk1"/>
              </a:solidFill>
              <a:effectLst/>
              <a:latin typeface="Calibri"/>
              <a:ea typeface="Calibri"/>
              <a:cs typeface="Calibri"/>
              <a:sym typeface="Calibri"/>
            </a:endParaRPr>
          </a:p>
          <a:p>
            <a:r>
              <a:rPr lang="en-US" sz="1200" b="0" i="0" u="none" strike="noStrike" cap="none" dirty="0">
                <a:solidFill>
                  <a:schemeClr val="dk1"/>
                </a:solidFill>
                <a:effectLst/>
                <a:latin typeface="Calibri"/>
                <a:ea typeface="Calibri"/>
                <a:cs typeface="Calibri"/>
                <a:sym typeface="Calibri"/>
              </a:rPr>
              <a:t>AB 1486, Ting (Chapter 644, Statutes of 2019): The law expanded the definition of surplus land and added additional requirements on the disposal of surplus land. In addition, local agencies must send notices of availability to interested entities on a list maintained by HCD. This list and notices of availability are maintained on HCD's website. Local agencies must also send a description of the notice and subsequent negotiations for the sale of the land, which HCD must review, and within 30 days submit written finding of violations of law. Violations of the Surplus Land Act can be referred to the Attorney General. Finally, it adds a requirement in Housing Element Law for the jurisdiction to identify which of the sites included in the inventory are surplus property. </a:t>
            </a:r>
          </a:p>
          <a:p>
            <a:pPr marL="0" lvl="0" indent="0" algn="l" rtl="0">
              <a:lnSpc>
                <a:spcPct val="100000"/>
              </a:lnSpc>
              <a:spcBef>
                <a:spcPts val="0"/>
              </a:spcBef>
              <a:spcAft>
                <a:spcPts val="0"/>
              </a:spcAft>
              <a:buSzPts val="1400"/>
              <a:buNone/>
            </a:pPr>
            <a:endParaRPr dirty="0"/>
          </a:p>
        </p:txBody>
      </p:sp>
      <p:sp>
        <p:nvSpPr>
          <p:cNvPr id="184" name="Google Shape;184;g9db7c3a1b8_0_1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6932374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9</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059702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11"/>
          <p:cNvSpPr txBox="1">
            <a:spLocks noGrp="1"/>
          </p:cNvSpPr>
          <p:nvPr>
            <p:ph type="title"/>
          </p:nvPr>
        </p:nvSpPr>
        <p:spPr>
          <a:xfrm>
            <a:off x="628650" y="365129"/>
            <a:ext cx="7886700" cy="13257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EDEDED"/>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11"/>
          <p:cNvSpPr txBox="1">
            <a:spLocks noGrp="1"/>
          </p:cNvSpPr>
          <p:nvPr>
            <p:ph type="body" idx="1"/>
          </p:nvPr>
        </p:nvSpPr>
        <p:spPr>
          <a:xfrm>
            <a:off x="840000" y="1825625"/>
            <a:ext cx="7675200" cy="43512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rgbClr val="EDEDED"/>
              </a:buClr>
              <a:buSzPts val="1800"/>
              <a:buChar char="•"/>
              <a:defRPr/>
            </a:lvl1pPr>
            <a:lvl2pPr marL="914400" lvl="1" indent="-342900" algn="l">
              <a:lnSpc>
                <a:spcPct val="90000"/>
              </a:lnSpc>
              <a:spcBef>
                <a:spcPts val="500"/>
              </a:spcBef>
              <a:spcAft>
                <a:spcPts val="0"/>
              </a:spcAft>
              <a:buClr>
                <a:srgbClr val="EDEDED"/>
              </a:buClr>
              <a:buSzPts val="1800"/>
              <a:buChar char="•"/>
              <a:defRPr/>
            </a:lvl2pPr>
            <a:lvl3pPr marL="1371600" lvl="2" indent="-342900" algn="l">
              <a:lnSpc>
                <a:spcPct val="90000"/>
              </a:lnSpc>
              <a:spcBef>
                <a:spcPts val="500"/>
              </a:spcBef>
              <a:spcAft>
                <a:spcPts val="0"/>
              </a:spcAft>
              <a:buClr>
                <a:srgbClr val="EDEDED"/>
              </a:buClr>
              <a:buSzPts val="1800"/>
              <a:buChar char="•"/>
              <a:defRPr/>
            </a:lvl3pPr>
            <a:lvl4pPr marL="1828800" lvl="3" indent="-342900" algn="l">
              <a:lnSpc>
                <a:spcPct val="90000"/>
              </a:lnSpc>
              <a:spcBef>
                <a:spcPts val="500"/>
              </a:spcBef>
              <a:spcAft>
                <a:spcPts val="0"/>
              </a:spcAft>
              <a:buClr>
                <a:srgbClr val="EDEDED"/>
              </a:buClr>
              <a:buSzPts val="1800"/>
              <a:buChar char="•"/>
              <a:defRPr/>
            </a:lvl4pPr>
            <a:lvl5pPr marL="2286000" lvl="4" indent="-342900" algn="l">
              <a:lnSpc>
                <a:spcPct val="90000"/>
              </a:lnSpc>
              <a:spcBef>
                <a:spcPts val="500"/>
              </a:spcBef>
              <a:spcAft>
                <a:spcPts val="0"/>
              </a:spcAft>
              <a:buClr>
                <a:srgbClr val="EDEDED"/>
              </a:buClr>
              <a:buSzPts val="1800"/>
              <a:buChar char="•"/>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24" name="Google Shape;24;p11"/>
          <p:cNvSpPr txBox="1">
            <a:spLocks noGrp="1"/>
          </p:cNvSpPr>
          <p:nvPr>
            <p:ph type="dt" idx="10"/>
          </p:nvPr>
        </p:nvSpPr>
        <p:spPr>
          <a:xfrm>
            <a:off x="628650" y="6356359"/>
            <a:ext cx="20574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25" name="Google Shape;25;p11"/>
          <p:cNvSpPr txBox="1">
            <a:spLocks noGrp="1"/>
          </p:cNvSpPr>
          <p:nvPr>
            <p:ph type="ftr" idx="11"/>
          </p:nvPr>
        </p:nvSpPr>
        <p:spPr>
          <a:xfrm>
            <a:off x="3028950" y="6356359"/>
            <a:ext cx="30861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26" name="Google Shape;26;p11"/>
          <p:cNvSpPr txBox="1">
            <a:spLocks noGrp="1"/>
          </p:cNvSpPr>
          <p:nvPr>
            <p:ph type="sldNum" idx="12"/>
          </p:nvPr>
        </p:nvSpPr>
        <p:spPr>
          <a:xfrm>
            <a:off x="6457950" y="6356359"/>
            <a:ext cx="20574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entury Gothic"/>
                <a:ea typeface="Century Gothic"/>
                <a:cs typeface="Century Gothic"/>
                <a:sym typeface="Century Gothic"/>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entury Gothic"/>
                <a:ea typeface="Century Gothic"/>
                <a:cs typeface="Century Gothic"/>
                <a:sym typeface="Century Gothic"/>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entury Gothic"/>
                <a:ea typeface="Century Gothic"/>
                <a:cs typeface="Century Gothic"/>
                <a:sym typeface="Century Gothic"/>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entury Gothic"/>
                <a:ea typeface="Century Gothic"/>
                <a:cs typeface="Century Gothic"/>
                <a:sym typeface="Century Gothic"/>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entury Gothic"/>
                <a:ea typeface="Century Gothic"/>
                <a:cs typeface="Century Gothic"/>
                <a:sym typeface="Century Gothic"/>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entury Gothic"/>
                <a:ea typeface="Century Gothic"/>
                <a:cs typeface="Century Gothic"/>
                <a:sym typeface="Century Gothic"/>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entury Gothic"/>
                <a:ea typeface="Century Gothic"/>
                <a:cs typeface="Century Gothic"/>
                <a:sym typeface="Century Gothic"/>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entury Gothic"/>
                <a:ea typeface="Century Gothic"/>
                <a:cs typeface="Century Gothic"/>
                <a:sym typeface="Century Gothic"/>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Caption">
  <p:cSld name="Title and Caption">
    <p:spTree>
      <p:nvGrpSpPr>
        <p:cNvPr id="1" name="Shape 79"/>
        <p:cNvGrpSpPr/>
        <p:nvPr/>
      </p:nvGrpSpPr>
      <p:grpSpPr>
        <a:xfrm>
          <a:off x="0" y="0"/>
          <a:ext cx="0" cy="0"/>
          <a:chOff x="0" y="0"/>
          <a:chExt cx="0" cy="0"/>
        </a:xfrm>
      </p:grpSpPr>
      <p:sp>
        <p:nvSpPr>
          <p:cNvPr id="80" name="Google Shape;80;p20"/>
          <p:cNvSpPr txBox="1">
            <a:spLocks noGrp="1"/>
          </p:cNvSpPr>
          <p:nvPr>
            <p:ph type="title"/>
          </p:nvPr>
        </p:nvSpPr>
        <p:spPr>
          <a:xfrm>
            <a:off x="629841" y="365125"/>
            <a:ext cx="7886700" cy="35343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EDEDED"/>
              </a:buClr>
              <a:buSzPts val="3200"/>
              <a:buFont typeface="Century Gothic"/>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1" name="Google Shape;81;p20"/>
          <p:cNvSpPr txBox="1">
            <a:spLocks noGrp="1"/>
          </p:cNvSpPr>
          <p:nvPr>
            <p:ph type="body" idx="1"/>
          </p:nvPr>
        </p:nvSpPr>
        <p:spPr>
          <a:xfrm>
            <a:off x="629843" y="4489399"/>
            <a:ext cx="7885500" cy="1501800"/>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rgbClr val="EDEDED"/>
              </a:buClr>
              <a:buSzPts val="1600"/>
              <a:buNone/>
              <a:defRPr sz="1600"/>
            </a:lvl1pPr>
            <a:lvl2pPr marL="914400" lvl="1" indent="-228600" algn="l">
              <a:lnSpc>
                <a:spcPct val="90000"/>
              </a:lnSpc>
              <a:spcBef>
                <a:spcPts val="500"/>
              </a:spcBef>
              <a:spcAft>
                <a:spcPts val="0"/>
              </a:spcAft>
              <a:buClr>
                <a:srgbClr val="EDEDED"/>
              </a:buClr>
              <a:buSzPts val="1400"/>
              <a:buNone/>
              <a:defRPr sz="1400"/>
            </a:lvl2pPr>
            <a:lvl3pPr marL="1371600" lvl="2" indent="-228600" algn="l">
              <a:lnSpc>
                <a:spcPct val="90000"/>
              </a:lnSpc>
              <a:spcBef>
                <a:spcPts val="500"/>
              </a:spcBef>
              <a:spcAft>
                <a:spcPts val="0"/>
              </a:spcAft>
              <a:buClr>
                <a:srgbClr val="EDEDED"/>
              </a:buClr>
              <a:buSzPts val="1200"/>
              <a:buNone/>
              <a:defRPr sz="1200"/>
            </a:lvl3pPr>
            <a:lvl4pPr marL="1828800" lvl="3" indent="-228600" algn="l">
              <a:lnSpc>
                <a:spcPct val="90000"/>
              </a:lnSpc>
              <a:spcBef>
                <a:spcPts val="500"/>
              </a:spcBef>
              <a:spcAft>
                <a:spcPts val="0"/>
              </a:spcAft>
              <a:buClr>
                <a:srgbClr val="EDEDED"/>
              </a:buClr>
              <a:buSzPts val="1000"/>
              <a:buNone/>
              <a:defRPr sz="1000"/>
            </a:lvl4pPr>
            <a:lvl5pPr marL="2286000" lvl="4" indent="-228600" algn="l">
              <a:lnSpc>
                <a:spcPct val="90000"/>
              </a:lnSpc>
              <a:spcBef>
                <a:spcPts val="500"/>
              </a:spcBef>
              <a:spcAft>
                <a:spcPts val="0"/>
              </a:spcAft>
              <a:buClr>
                <a:srgbClr val="EDEDED"/>
              </a:buClr>
              <a:buSzPts val="1000"/>
              <a:buNone/>
              <a:defRPr sz="1000"/>
            </a:lvl5pPr>
            <a:lvl6pPr marL="2743200" lvl="5" indent="-228600" algn="l">
              <a:lnSpc>
                <a:spcPct val="90000"/>
              </a:lnSpc>
              <a:spcBef>
                <a:spcPts val="500"/>
              </a:spcBef>
              <a:spcAft>
                <a:spcPts val="0"/>
              </a:spcAft>
              <a:buClr>
                <a:schemeClr val="lt1"/>
              </a:buClr>
              <a:buSzPts val="1000"/>
              <a:buNone/>
              <a:defRPr sz="1000"/>
            </a:lvl6pPr>
            <a:lvl7pPr marL="3200400" lvl="6" indent="-228600" algn="l">
              <a:lnSpc>
                <a:spcPct val="90000"/>
              </a:lnSpc>
              <a:spcBef>
                <a:spcPts val="500"/>
              </a:spcBef>
              <a:spcAft>
                <a:spcPts val="0"/>
              </a:spcAft>
              <a:buClr>
                <a:schemeClr val="lt1"/>
              </a:buClr>
              <a:buSzPts val="1000"/>
              <a:buNone/>
              <a:defRPr sz="1000"/>
            </a:lvl7pPr>
            <a:lvl8pPr marL="3657600" lvl="7" indent="-228600" algn="l">
              <a:lnSpc>
                <a:spcPct val="90000"/>
              </a:lnSpc>
              <a:spcBef>
                <a:spcPts val="500"/>
              </a:spcBef>
              <a:spcAft>
                <a:spcPts val="0"/>
              </a:spcAft>
              <a:buClr>
                <a:schemeClr val="lt1"/>
              </a:buClr>
              <a:buSzPts val="1000"/>
              <a:buNone/>
              <a:defRPr sz="1000"/>
            </a:lvl8pPr>
            <a:lvl9pPr marL="4114800" lvl="8" indent="-228600" algn="l">
              <a:lnSpc>
                <a:spcPct val="90000"/>
              </a:lnSpc>
              <a:spcBef>
                <a:spcPts val="500"/>
              </a:spcBef>
              <a:spcAft>
                <a:spcPts val="0"/>
              </a:spcAft>
              <a:buClr>
                <a:schemeClr val="lt1"/>
              </a:buClr>
              <a:buSzPts val="1000"/>
              <a:buNone/>
              <a:defRPr sz="1000"/>
            </a:lvl9pPr>
          </a:lstStyle>
          <a:p>
            <a:endParaRPr/>
          </a:p>
        </p:txBody>
      </p:sp>
      <p:sp>
        <p:nvSpPr>
          <p:cNvPr id="82" name="Google Shape;82;p20"/>
          <p:cNvSpPr txBox="1">
            <a:spLocks noGrp="1"/>
          </p:cNvSpPr>
          <p:nvPr>
            <p:ph type="dt" idx="10"/>
          </p:nvPr>
        </p:nvSpPr>
        <p:spPr>
          <a:xfrm>
            <a:off x="628650" y="6356359"/>
            <a:ext cx="20574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83" name="Google Shape;83;p20"/>
          <p:cNvSpPr txBox="1">
            <a:spLocks noGrp="1"/>
          </p:cNvSpPr>
          <p:nvPr>
            <p:ph type="ftr" idx="11"/>
          </p:nvPr>
        </p:nvSpPr>
        <p:spPr>
          <a:xfrm>
            <a:off x="3028950" y="6356359"/>
            <a:ext cx="30861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84" name="Google Shape;84;p20"/>
          <p:cNvSpPr txBox="1">
            <a:spLocks noGrp="1"/>
          </p:cNvSpPr>
          <p:nvPr>
            <p:ph type="sldNum" idx="12"/>
          </p:nvPr>
        </p:nvSpPr>
        <p:spPr>
          <a:xfrm>
            <a:off x="6457950" y="6356359"/>
            <a:ext cx="20574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entury Gothic"/>
                <a:ea typeface="Century Gothic"/>
                <a:cs typeface="Century Gothic"/>
                <a:sym typeface="Century Gothic"/>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entury Gothic"/>
                <a:ea typeface="Century Gothic"/>
                <a:cs typeface="Century Gothic"/>
                <a:sym typeface="Century Gothic"/>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entury Gothic"/>
                <a:ea typeface="Century Gothic"/>
                <a:cs typeface="Century Gothic"/>
                <a:sym typeface="Century Gothic"/>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entury Gothic"/>
                <a:ea typeface="Century Gothic"/>
                <a:cs typeface="Century Gothic"/>
                <a:sym typeface="Century Gothic"/>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entury Gothic"/>
                <a:ea typeface="Century Gothic"/>
                <a:cs typeface="Century Gothic"/>
                <a:sym typeface="Century Gothic"/>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entury Gothic"/>
                <a:ea typeface="Century Gothic"/>
                <a:cs typeface="Century Gothic"/>
                <a:sym typeface="Century Gothic"/>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entury Gothic"/>
                <a:ea typeface="Century Gothic"/>
                <a:cs typeface="Century Gothic"/>
                <a:sym typeface="Century Gothic"/>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entury Gothic"/>
                <a:ea typeface="Century Gothic"/>
                <a:cs typeface="Century Gothic"/>
                <a:sym typeface="Century Gothic"/>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Quote with Caption">
  <p:cSld name="Quote with Caption">
    <p:spTree>
      <p:nvGrpSpPr>
        <p:cNvPr id="1" name="Shape 85"/>
        <p:cNvGrpSpPr/>
        <p:nvPr/>
      </p:nvGrpSpPr>
      <p:grpSpPr>
        <a:xfrm>
          <a:off x="0" y="0"/>
          <a:ext cx="0" cy="0"/>
          <a:chOff x="0" y="0"/>
          <a:chExt cx="0" cy="0"/>
        </a:xfrm>
      </p:grpSpPr>
      <p:sp>
        <p:nvSpPr>
          <p:cNvPr id="86" name="Google Shape;86;p21"/>
          <p:cNvSpPr txBox="1">
            <a:spLocks noGrp="1"/>
          </p:cNvSpPr>
          <p:nvPr>
            <p:ph type="title"/>
          </p:nvPr>
        </p:nvSpPr>
        <p:spPr>
          <a:xfrm>
            <a:off x="1084659" y="365125"/>
            <a:ext cx="6977100" cy="29928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EDEDED"/>
              </a:buClr>
              <a:buSzPts val="4400"/>
              <a:buFont typeface="Century Gothic"/>
              <a:buNone/>
              <a:defRPr sz="4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7" name="Google Shape;87;p21"/>
          <p:cNvSpPr txBox="1">
            <a:spLocks noGrp="1"/>
          </p:cNvSpPr>
          <p:nvPr>
            <p:ph type="body" idx="1"/>
          </p:nvPr>
        </p:nvSpPr>
        <p:spPr>
          <a:xfrm>
            <a:off x="1290484" y="3365557"/>
            <a:ext cx="6564300" cy="5490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EDEDED"/>
              </a:buClr>
              <a:buSzPts val="1400"/>
              <a:buNone/>
              <a:defRPr sz="1400"/>
            </a:lvl1pPr>
            <a:lvl2pPr marL="914400" lvl="1" indent="-228600" algn="l">
              <a:lnSpc>
                <a:spcPct val="90000"/>
              </a:lnSpc>
              <a:spcBef>
                <a:spcPts val="500"/>
              </a:spcBef>
              <a:spcAft>
                <a:spcPts val="0"/>
              </a:spcAft>
              <a:buClr>
                <a:srgbClr val="EDEDED"/>
              </a:buClr>
              <a:buSzPts val="1400"/>
              <a:buNone/>
              <a:defRPr sz="1400"/>
            </a:lvl2pPr>
            <a:lvl3pPr marL="1371600" lvl="2" indent="-228600" algn="l">
              <a:lnSpc>
                <a:spcPct val="90000"/>
              </a:lnSpc>
              <a:spcBef>
                <a:spcPts val="500"/>
              </a:spcBef>
              <a:spcAft>
                <a:spcPts val="0"/>
              </a:spcAft>
              <a:buClr>
                <a:srgbClr val="EDEDED"/>
              </a:buClr>
              <a:buSzPts val="1200"/>
              <a:buNone/>
              <a:defRPr sz="1200"/>
            </a:lvl3pPr>
            <a:lvl4pPr marL="1828800" lvl="3" indent="-228600" algn="l">
              <a:lnSpc>
                <a:spcPct val="90000"/>
              </a:lnSpc>
              <a:spcBef>
                <a:spcPts val="500"/>
              </a:spcBef>
              <a:spcAft>
                <a:spcPts val="0"/>
              </a:spcAft>
              <a:buClr>
                <a:srgbClr val="EDEDED"/>
              </a:buClr>
              <a:buSzPts val="1000"/>
              <a:buNone/>
              <a:defRPr sz="1000"/>
            </a:lvl4pPr>
            <a:lvl5pPr marL="2286000" lvl="4" indent="-228600" algn="l">
              <a:lnSpc>
                <a:spcPct val="90000"/>
              </a:lnSpc>
              <a:spcBef>
                <a:spcPts val="500"/>
              </a:spcBef>
              <a:spcAft>
                <a:spcPts val="0"/>
              </a:spcAft>
              <a:buClr>
                <a:srgbClr val="EDEDED"/>
              </a:buClr>
              <a:buSzPts val="1000"/>
              <a:buNone/>
              <a:defRPr sz="1000"/>
            </a:lvl5pPr>
            <a:lvl6pPr marL="2743200" lvl="5" indent="-228600" algn="l">
              <a:lnSpc>
                <a:spcPct val="90000"/>
              </a:lnSpc>
              <a:spcBef>
                <a:spcPts val="500"/>
              </a:spcBef>
              <a:spcAft>
                <a:spcPts val="0"/>
              </a:spcAft>
              <a:buClr>
                <a:schemeClr val="lt1"/>
              </a:buClr>
              <a:buSzPts val="1000"/>
              <a:buNone/>
              <a:defRPr sz="1000"/>
            </a:lvl6pPr>
            <a:lvl7pPr marL="3200400" lvl="6" indent="-228600" algn="l">
              <a:lnSpc>
                <a:spcPct val="90000"/>
              </a:lnSpc>
              <a:spcBef>
                <a:spcPts val="500"/>
              </a:spcBef>
              <a:spcAft>
                <a:spcPts val="0"/>
              </a:spcAft>
              <a:buClr>
                <a:schemeClr val="lt1"/>
              </a:buClr>
              <a:buSzPts val="1000"/>
              <a:buNone/>
              <a:defRPr sz="1000"/>
            </a:lvl7pPr>
            <a:lvl8pPr marL="3657600" lvl="7" indent="-228600" algn="l">
              <a:lnSpc>
                <a:spcPct val="90000"/>
              </a:lnSpc>
              <a:spcBef>
                <a:spcPts val="500"/>
              </a:spcBef>
              <a:spcAft>
                <a:spcPts val="0"/>
              </a:spcAft>
              <a:buClr>
                <a:schemeClr val="lt1"/>
              </a:buClr>
              <a:buSzPts val="1000"/>
              <a:buNone/>
              <a:defRPr sz="1000"/>
            </a:lvl8pPr>
            <a:lvl9pPr marL="4114800" lvl="8" indent="-228600" algn="l">
              <a:lnSpc>
                <a:spcPct val="90000"/>
              </a:lnSpc>
              <a:spcBef>
                <a:spcPts val="500"/>
              </a:spcBef>
              <a:spcAft>
                <a:spcPts val="0"/>
              </a:spcAft>
              <a:buClr>
                <a:schemeClr val="lt1"/>
              </a:buClr>
              <a:buSzPts val="1000"/>
              <a:buNone/>
              <a:defRPr sz="1000"/>
            </a:lvl9pPr>
          </a:lstStyle>
          <a:p>
            <a:endParaRPr/>
          </a:p>
        </p:txBody>
      </p:sp>
      <p:sp>
        <p:nvSpPr>
          <p:cNvPr id="88" name="Google Shape;88;p21"/>
          <p:cNvSpPr txBox="1">
            <a:spLocks noGrp="1"/>
          </p:cNvSpPr>
          <p:nvPr>
            <p:ph type="body" idx="2"/>
          </p:nvPr>
        </p:nvSpPr>
        <p:spPr>
          <a:xfrm>
            <a:off x="628650" y="4501729"/>
            <a:ext cx="7884300" cy="1489500"/>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rgbClr val="EDEDED"/>
              </a:buClr>
              <a:buSzPts val="1600"/>
              <a:buNone/>
              <a:defRPr sz="1600"/>
            </a:lvl1pPr>
            <a:lvl2pPr marL="914400" lvl="1" indent="-228600" algn="l">
              <a:lnSpc>
                <a:spcPct val="90000"/>
              </a:lnSpc>
              <a:spcBef>
                <a:spcPts val="500"/>
              </a:spcBef>
              <a:spcAft>
                <a:spcPts val="0"/>
              </a:spcAft>
              <a:buClr>
                <a:srgbClr val="EDEDED"/>
              </a:buClr>
              <a:buSzPts val="1400"/>
              <a:buNone/>
              <a:defRPr sz="1400"/>
            </a:lvl2pPr>
            <a:lvl3pPr marL="1371600" lvl="2" indent="-228600" algn="l">
              <a:lnSpc>
                <a:spcPct val="90000"/>
              </a:lnSpc>
              <a:spcBef>
                <a:spcPts val="500"/>
              </a:spcBef>
              <a:spcAft>
                <a:spcPts val="0"/>
              </a:spcAft>
              <a:buClr>
                <a:srgbClr val="EDEDED"/>
              </a:buClr>
              <a:buSzPts val="1200"/>
              <a:buNone/>
              <a:defRPr sz="1200"/>
            </a:lvl3pPr>
            <a:lvl4pPr marL="1828800" lvl="3" indent="-228600" algn="l">
              <a:lnSpc>
                <a:spcPct val="90000"/>
              </a:lnSpc>
              <a:spcBef>
                <a:spcPts val="500"/>
              </a:spcBef>
              <a:spcAft>
                <a:spcPts val="0"/>
              </a:spcAft>
              <a:buClr>
                <a:srgbClr val="EDEDED"/>
              </a:buClr>
              <a:buSzPts val="1000"/>
              <a:buNone/>
              <a:defRPr sz="1000"/>
            </a:lvl4pPr>
            <a:lvl5pPr marL="2286000" lvl="4" indent="-228600" algn="l">
              <a:lnSpc>
                <a:spcPct val="90000"/>
              </a:lnSpc>
              <a:spcBef>
                <a:spcPts val="500"/>
              </a:spcBef>
              <a:spcAft>
                <a:spcPts val="0"/>
              </a:spcAft>
              <a:buClr>
                <a:srgbClr val="EDEDED"/>
              </a:buClr>
              <a:buSzPts val="1000"/>
              <a:buNone/>
              <a:defRPr sz="1000"/>
            </a:lvl5pPr>
            <a:lvl6pPr marL="2743200" lvl="5" indent="-228600" algn="l">
              <a:lnSpc>
                <a:spcPct val="90000"/>
              </a:lnSpc>
              <a:spcBef>
                <a:spcPts val="500"/>
              </a:spcBef>
              <a:spcAft>
                <a:spcPts val="0"/>
              </a:spcAft>
              <a:buClr>
                <a:schemeClr val="lt1"/>
              </a:buClr>
              <a:buSzPts val="1000"/>
              <a:buNone/>
              <a:defRPr sz="1000"/>
            </a:lvl6pPr>
            <a:lvl7pPr marL="3200400" lvl="6" indent="-228600" algn="l">
              <a:lnSpc>
                <a:spcPct val="90000"/>
              </a:lnSpc>
              <a:spcBef>
                <a:spcPts val="500"/>
              </a:spcBef>
              <a:spcAft>
                <a:spcPts val="0"/>
              </a:spcAft>
              <a:buClr>
                <a:schemeClr val="lt1"/>
              </a:buClr>
              <a:buSzPts val="1000"/>
              <a:buNone/>
              <a:defRPr sz="1000"/>
            </a:lvl7pPr>
            <a:lvl8pPr marL="3657600" lvl="7" indent="-228600" algn="l">
              <a:lnSpc>
                <a:spcPct val="90000"/>
              </a:lnSpc>
              <a:spcBef>
                <a:spcPts val="500"/>
              </a:spcBef>
              <a:spcAft>
                <a:spcPts val="0"/>
              </a:spcAft>
              <a:buClr>
                <a:schemeClr val="lt1"/>
              </a:buClr>
              <a:buSzPts val="1000"/>
              <a:buNone/>
              <a:defRPr sz="1000"/>
            </a:lvl8pPr>
            <a:lvl9pPr marL="4114800" lvl="8" indent="-228600" algn="l">
              <a:lnSpc>
                <a:spcPct val="90000"/>
              </a:lnSpc>
              <a:spcBef>
                <a:spcPts val="500"/>
              </a:spcBef>
              <a:spcAft>
                <a:spcPts val="0"/>
              </a:spcAft>
              <a:buClr>
                <a:schemeClr val="lt1"/>
              </a:buClr>
              <a:buSzPts val="1000"/>
              <a:buNone/>
              <a:defRPr sz="1000"/>
            </a:lvl9pPr>
          </a:lstStyle>
          <a:p>
            <a:endParaRPr/>
          </a:p>
        </p:txBody>
      </p:sp>
      <p:sp>
        <p:nvSpPr>
          <p:cNvPr id="89" name="Google Shape;89;p21"/>
          <p:cNvSpPr txBox="1">
            <a:spLocks noGrp="1"/>
          </p:cNvSpPr>
          <p:nvPr>
            <p:ph type="dt" idx="10"/>
          </p:nvPr>
        </p:nvSpPr>
        <p:spPr>
          <a:xfrm>
            <a:off x="628650" y="6356359"/>
            <a:ext cx="20574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90" name="Google Shape;90;p21"/>
          <p:cNvSpPr txBox="1">
            <a:spLocks noGrp="1"/>
          </p:cNvSpPr>
          <p:nvPr>
            <p:ph type="ftr" idx="11"/>
          </p:nvPr>
        </p:nvSpPr>
        <p:spPr>
          <a:xfrm>
            <a:off x="3028950" y="6356359"/>
            <a:ext cx="30861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91" name="Google Shape;91;p21"/>
          <p:cNvSpPr txBox="1">
            <a:spLocks noGrp="1"/>
          </p:cNvSpPr>
          <p:nvPr>
            <p:ph type="sldNum" idx="12"/>
          </p:nvPr>
        </p:nvSpPr>
        <p:spPr>
          <a:xfrm>
            <a:off x="6457950" y="6356359"/>
            <a:ext cx="20574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entury Gothic"/>
                <a:ea typeface="Century Gothic"/>
                <a:cs typeface="Century Gothic"/>
                <a:sym typeface="Century Gothic"/>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entury Gothic"/>
                <a:ea typeface="Century Gothic"/>
                <a:cs typeface="Century Gothic"/>
                <a:sym typeface="Century Gothic"/>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entury Gothic"/>
                <a:ea typeface="Century Gothic"/>
                <a:cs typeface="Century Gothic"/>
                <a:sym typeface="Century Gothic"/>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entury Gothic"/>
                <a:ea typeface="Century Gothic"/>
                <a:cs typeface="Century Gothic"/>
                <a:sym typeface="Century Gothic"/>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entury Gothic"/>
                <a:ea typeface="Century Gothic"/>
                <a:cs typeface="Century Gothic"/>
                <a:sym typeface="Century Gothic"/>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entury Gothic"/>
                <a:ea typeface="Century Gothic"/>
                <a:cs typeface="Century Gothic"/>
                <a:sym typeface="Century Gothic"/>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entury Gothic"/>
                <a:ea typeface="Century Gothic"/>
                <a:cs typeface="Century Gothic"/>
                <a:sym typeface="Century Gothic"/>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entury Gothic"/>
                <a:ea typeface="Century Gothic"/>
                <a:cs typeface="Century Gothic"/>
                <a:sym typeface="Century Gothic"/>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dirty="0"/>
          </a:p>
        </p:txBody>
      </p:sp>
      <p:sp>
        <p:nvSpPr>
          <p:cNvPr id="92" name="Google Shape;92;p21"/>
          <p:cNvSpPr txBox="1"/>
          <p:nvPr/>
        </p:nvSpPr>
        <p:spPr>
          <a:xfrm>
            <a:off x="833283" y="786824"/>
            <a:ext cx="457200" cy="5847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lt1"/>
              </a:buClr>
              <a:buSzPts val="8000"/>
              <a:buFont typeface="Century Gothic"/>
              <a:buNone/>
            </a:pPr>
            <a:r>
              <a:rPr lang="en-US" sz="8000" b="0" i="0" u="none" strike="noStrike" cap="none" dirty="0">
                <a:solidFill>
                  <a:schemeClr val="lt1"/>
                </a:solidFill>
                <a:latin typeface="Century Gothic"/>
                <a:ea typeface="Century Gothic"/>
                <a:cs typeface="Century Gothic"/>
                <a:sym typeface="Century Gothic"/>
              </a:rPr>
              <a:t>“</a:t>
            </a:r>
            <a:endParaRPr sz="1400" b="0" i="0" u="none" strike="noStrike" cap="none" dirty="0">
              <a:solidFill>
                <a:srgbClr val="000000"/>
              </a:solidFill>
              <a:latin typeface="Arial"/>
              <a:ea typeface="Arial"/>
              <a:cs typeface="Arial"/>
              <a:sym typeface="Arial"/>
            </a:endParaRPr>
          </a:p>
        </p:txBody>
      </p:sp>
      <p:sp>
        <p:nvSpPr>
          <p:cNvPr id="93" name="Google Shape;93;p21"/>
          <p:cNvSpPr txBox="1"/>
          <p:nvPr/>
        </p:nvSpPr>
        <p:spPr>
          <a:xfrm>
            <a:off x="7828359" y="2743200"/>
            <a:ext cx="457200" cy="5847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lt1"/>
              </a:buClr>
              <a:buSzPts val="8000"/>
              <a:buFont typeface="Century Gothic"/>
              <a:buNone/>
            </a:pPr>
            <a:r>
              <a:rPr lang="en-US" sz="8000" b="0" i="0" u="none" strike="noStrike" cap="none" dirty="0">
                <a:solidFill>
                  <a:schemeClr val="lt1"/>
                </a:solidFill>
                <a:latin typeface="Century Gothic"/>
                <a:ea typeface="Century Gothic"/>
                <a:cs typeface="Century Gothic"/>
                <a:sym typeface="Century Gothic"/>
              </a:rPr>
              <a:t>”</a:t>
            </a:r>
            <a:endParaRPr sz="1400" b="0" i="0" u="none" strike="noStrike" cap="none" dirty="0">
              <a:solidFill>
                <a:srgbClr val="000000"/>
              </a:solidFill>
              <a:latin typeface="Arial"/>
              <a:ea typeface="Arial"/>
              <a:cs typeface="Arial"/>
              <a:sym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Name Card">
  <p:cSld name="Name Card">
    <p:spTree>
      <p:nvGrpSpPr>
        <p:cNvPr id="1" name="Shape 94"/>
        <p:cNvGrpSpPr/>
        <p:nvPr/>
      </p:nvGrpSpPr>
      <p:grpSpPr>
        <a:xfrm>
          <a:off x="0" y="0"/>
          <a:ext cx="0" cy="0"/>
          <a:chOff x="0" y="0"/>
          <a:chExt cx="0" cy="0"/>
        </a:xfrm>
      </p:grpSpPr>
      <p:sp>
        <p:nvSpPr>
          <p:cNvPr id="95" name="Google Shape;95;p22"/>
          <p:cNvSpPr txBox="1">
            <a:spLocks noGrp="1"/>
          </p:cNvSpPr>
          <p:nvPr>
            <p:ph type="title"/>
          </p:nvPr>
        </p:nvSpPr>
        <p:spPr>
          <a:xfrm>
            <a:off x="629841" y="2326974"/>
            <a:ext cx="7886700" cy="25119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rgbClr val="EDEDED"/>
              </a:buClr>
              <a:buSzPts val="5400"/>
              <a:buFont typeface="Century Gothic"/>
              <a:buNone/>
              <a:defRPr sz="5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6" name="Google Shape;96;p22"/>
          <p:cNvSpPr txBox="1">
            <a:spLocks noGrp="1"/>
          </p:cNvSpPr>
          <p:nvPr>
            <p:ph type="body" idx="1"/>
          </p:nvPr>
        </p:nvSpPr>
        <p:spPr>
          <a:xfrm>
            <a:off x="629843" y="4850581"/>
            <a:ext cx="7885500" cy="11406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EDEDED"/>
              </a:buClr>
              <a:buSzPts val="1600"/>
              <a:buNone/>
              <a:defRPr sz="1600"/>
            </a:lvl1pPr>
            <a:lvl2pPr marL="914400" lvl="1" indent="-228600" algn="l">
              <a:lnSpc>
                <a:spcPct val="90000"/>
              </a:lnSpc>
              <a:spcBef>
                <a:spcPts val="500"/>
              </a:spcBef>
              <a:spcAft>
                <a:spcPts val="0"/>
              </a:spcAft>
              <a:buClr>
                <a:srgbClr val="EDEDED"/>
              </a:buClr>
              <a:buSzPts val="1400"/>
              <a:buNone/>
              <a:defRPr sz="1400"/>
            </a:lvl2pPr>
            <a:lvl3pPr marL="1371600" lvl="2" indent="-228600" algn="l">
              <a:lnSpc>
                <a:spcPct val="90000"/>
              </a:lnSpc>
              <a:spcBef>
                <a:spcPts val="500"/>
              </a:spcBef>
              <a:spcAft>
                <a:spcPts val="0"/>
              </a:spcAft>
              <a:buClr>
                <a:srgbClr val="EDEDED"/>
              </a:buClr>
              <a:buSzPts val="1200"/>
              <a:buNone/>
              <a:defRPr sz="1200"/>
            </a:lvl3pPr>
            <a:lvl4pPr marL="1828800" lvl="3" indent="-228600" algn="l">
              <a:lnSpc>
                <a:spcPct val="90000"/>
              </a:lnSpc>
              <a:spcBef>
                <a:spcPts val="500"/>
              </a:spcBef>
              <a:spcAft>
                <a:spcPts val="0"/>
              </a:spcAft>
              <a:buClr>
                <a:srgbClr val="EDEDED"/>
              </a:buClr>
              <a:buSzPts val="1000"/>
              <a:buNone/>
              <a:defRPr sz="1000"/>
            </a:lvl4pPr>
            <a:lvl5pPr marL="2286000" lvl="4" indent="-228600" algn="l">
              <a:lnSpc>
                <a:spcPct val="90000"/>
              </a:lnSpc>
              <a:spcBef>
                <a:spcPts val="500"/>
              </a:spcBef>
              <a:spcAft>
                <a:spcPts val="0"/>
              </a:spcAft>
              <a:buClr>
                <a:srgbClr val="EDEDED"/>
              </a:buClr>
              <a:buSzPts val="1000"/>
              <a:buNone/>
              <a:defRPr sz="1000"/>
            </a:lvl5pPr>
            <a:lvl6pPr marL="2743200" lvl="5" indent="-228600" algn="l">
              <a:lnSpc>
                <a:spcPct val="90000"/>
              </a:lnSpc>
              <a:spcBef>
                <a:spcPts val="500"/>
              </a:spcBef>
              <a:spcAft>
                <a:spcPts val="0"/>
              </a:spcAft>
              <a:buClr>
                <a:schemeClr val="lt1"/>
              </a:buClr>
              <a:buSzPts val="1000"/>
              <a:buNone/>
              <a:defRPr sz="1000"/>
            </a:lvl6pPr>
            <a:lvl7pPr marL="3200400" lvl="6" indent="-228600" algn="l">
              <a:lnSpc>
                <a:spcPct val="90000"/>
              </a:lnSpc>
              <a:spcBef>
                <a:spcPts val="500"/>
              </a:spcBef>
              <a:spcAft>
                <a:spcPts val="0"/>
              </a:spcAft>
              <a:buClr>
                <a:schemeClr val="lt1"/>
              </a:buClr>
              <a:buSzPts val="1000"/>
              <a:buNone/>
              <a:defRPr sz="1000"/>
            </a:lvl7pPr>
            <a:lvl8pPr marL="3657600" lvl="7" indent="-228600" algn="l">
              <a:lnSpc>
                <a:spcPct val="90000"/>
              </a:lnSpc>
              <a:spcBef>
                <a:spcPts val="500"/>
              </a:spcBef>
              <a:spcAft>
                <a:spcPts val="0"/>
              </a:spcAft>
              <a:buClr>
                <a:schemeClr val="lt1"/>
              </a:buClr>
              <a:buSzPts val="1000"/>
              <a:buNone/>
              <a:defRPr sz="1000"/>
            </a:lvl8pPr>
            <a:lvl9pPr marL="4114800" lvl="8" indent="-228600" algn="l">
              <a:lnSpc>
                <a:spcPct val="90000"/>
              </a:lnSpc>
              <a:spcBef>
                <a:spcPts val="500"/>
              </a:spcBef>
              <a:spcAft>
                <a:spcPts val="0"/>
              </a:spcAft>
              <a:buClr>
                <a:schemeClr val="lt1"/>
              </a:buClr>
              <a:buSzPts val="1000"/>
              <a:buNone/>
              <a:defRPr sz="1000"/>
            </a:lvl9pPr>
          </a:lstStyle>
          <a:p>
            <a:endParaRPr/>
          </a:p>
        </p:txBody>
      </p:sp>
      <p:sp>
        <p:nvSpPr>
          <p:cNvPr id="97" name="Google Shape;97;p22"/>
          <p:cNvSpPr txBox="1">
            <a:spLocks noGrp="1"/>
          </p:cNvSpPr>
          <p:nvPr>
            <p:ph type="dt" idx="10"/>
          </p:nvPr>
        </p:nvSpPr>
        <p:spPr>
          <a:xfrm>
            <a:off x="628650" y="6356359"/>
            <a:ext cx="20574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98" name="Google Shape;98;p22"/>
          <p:cNvSpPr txBox="1">
            <a:spLocks noGrp="1"/>
          </p:cNvSpPr>
          <p:nvPr>
            <p:ph type="ftr" idx="11"/>
          </p:nvPr>
        </p:nvSpPr>
        <p:spPr>
          <a:xfrm>
            <a:off x="3028950" y="6356359"/>
            <a:ext cx="30861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99" name="Google Shape;99;p22"/>
          <p:cNvSpPr txBox="1">
            <a:spLocks noGrp="1"/>
          </p:cNvSpPr>
          <p:nvPr>
            <p:ph type="sldNum" idx="12"/>
          </p:nvPr>
        </p:nvSpPr>
        <p:spPr>
          <a:xfrm>
            <a:off x="6457950" y="6356359"/>
            <a:ext cx="20574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entury Gothic"/>
                <a:ea typeface="Century Gothic"/>
                <a:cs typeface="Century Gothic"/>
                <a:sym typeface="Century Gothic"/>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entury Gothic"/>
                <a:ea typeface="Century Gothic"/>
                <a:cs typeface="Century Gothic"/>
                <a:sym typeface="Century Gothic"/>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entury Gothic"/>
                <a:ea typeface="Century Gothic"/>
                <a:cs typeface="Century Gothic"/>
                <a:sym typeface="Century Gothic"/>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entury Gothic"/>
                <a:ea typeface="Century Gothic"/>
                <a:cs typeface="Century Gothic"/>
                <a:sym typeface="Century Gothic"/>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entury Gothic"/>
                <a:ea typeface="Century Gothic"/>
                <a:cs typeface="Century Gothic"/>
                <a:sym typeface="Century Gothic"/>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entury Gothic"/>
                <a:ea typeface="Century Gothic"/>
                <a:cs typeface="Century Gothic"/>
                <a:sym typeface="Century Gothic"/>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entury Gothic"/>
                <a:ea typeface="Century Gothic"/>
                <a:cs typeface="Century Gothic"/>
                <a:sym typeface="Century Gothic"/>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entury Gothic"/>
                <a:ea typeface="Century Gothic"/>
                <a:cs typeface="Century Gothic"/>
                <a:sym typeface="Century Gothic"/>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3 Column">
  <p:cSld name="3 Column">
    <p:spTree>
      <p:nvGrpSpPr>
        <p:cNvPr id="1" name="Shape 100"/>
        <p:cNvGrpSpPr/>
        <p:nvPr/>
      </p:nvGrpSpPr>
      <p:grpSpPr>
        <a:xfrm>
          <a:off x="0" y="0"/>
          <a:ext cx="0" cy="0"/>
          <a:chOff x="0" y="0"/>
          <a:chExt cx="0" cy="0"/>
        </a:xfrm>
      </p:grpSpPr>
      <p:sp>
        <p:nvSpPr>
          <p:cNvPr id="101" name="Google Shape;101;p23"/>
          <p:cNvSpPr txBox="1">
            <a:spLocks noGrp="1"/>
          </p:cNvSpPr>
          <p:nvPr>
            <p:ph type="title"/>
          </p:nvPr>
        </p:nvSpPr>
        <p:spPr>
          <a:xfrm>
            <a:off x="628650" y="365129"/>
            <a:ext cx="7886700" cy="13257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EDEDED"/>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2" name="Google Shape;102;p23"/>
          <p:cNvSpPr txBox="1">
            <a:spLocks noGrp="1"/>
          </p:cNvSpPr>
          <p:nvPr>
            <p:ph type="body" idx="1"/>
          </p:nvPr>
        </p:nvSpPr>
        <p:spPr>
          <a:xfrm>
            <a:off x="1002961" y="1885950"/>
            <a:ext cx="2210100" cy="576300"/>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lt2"/>
              </a:buClr>
              <a:buSzPts val="2400"/>
              <a:buNone/>
              <a:defRPr sz="2400" b="0">
                <a:solidFill>
                  <a:schemeClr val="lt2"/>
                </a:solidFill>
              </a:defRPr>
            </a:lvl1pPr>
            <a:lvl2pPr marL="914400" lvl="1" indent="-228600" algn="l">
              <a:lnSpc>
                <a:spcPct val="90000"/>
              </a:lnSpc>
              <a:spcBef>
                <a:spcPts val="500"/>
              </a:spcBef>
              <a:spcAft>
                <a:spcPts val="0"/>
              </a:spcAft>
              <a:buClr>
                <a:srgbClr val="EDEDED"/>
              </a:buClr>
              <a:buSzPts val="2000"/>
              <a:buNone/>
              <a:defRPr sz="2000" b="1"/>
            </a:lvl2pPr>
            <a:lvl3pPr marL="1371600" lvl="2" indent="-228600" algn="l">
              <a:lnSpc>
                <a:spcPct val="90000"/>
              </a:lnSpc>
              <a:spcBef>
                <a:spcPts val="500"/>
              </a:spcBef>
              <a:spcAft>
                <a:spcPts val="0"/>
              </a:spcAft>
              <a:buClr>
                <a:srgbClr val="EDEDED"/>
              </a:buClr>
              <a:buSzPts val="1800"/>
              <a:buNone/>
              <a:defRPr sz="1800" b="1"/>
            </a:lvl3pPr>
            <a:lvl4pPr marL="1828800" lvl="3" indent="-228600" algn="l">
              <a:lnSpc>
                <a:spcPct val="90000"/>
              </a:lnSpc>
              <a:spcBef>
                <a:spcPts val="500"/>
              </a:spcBef>
              <a:spcAft>
                <a:spcPts val="0"/>
              </a:spcAft>
              <a:buClr>
                <a:srgbClr val="EDEDED"/>
              </a:buClr>
              <a:buSzPts val="1600"/>
              <a:buNone/>
              <a:defRPr sz="1600" b="1"/>
            </a:lvl4pPr>
            <a:lvl5pPr marL="2286000" lvl="4" indent="-228600" algn="l">
              <a:lnSpc>
                <a:spcPct val="90000"/>
              </a:lnSpc>
              <a:spcBef>
                <a:spcPts val="500"/>
              </a:spcBef>
              <a:spcAft>
                <a:spcPts val="0"/>
              </a:spcAft>
              <a:buClr>
                <a:srgbClr val="EDEDED"/>
              </a:buClr>
              <a:buSzPts val="1600"/>
              <a:buNone/>
              <a:defRPr sz="1600" b="1"/>
            </a:lvl5pPr>
            <a:lvl6pPr marL="2743200" lvl="5" indent="-228600" algn="l">
              <a:lnSpc>
                <a:spcPct val="90000"/>
              </a:lnSpc>
              <a:spcBef>
                <a:spcPts val="500"/>
              </a:spcBef>
              <a:spcAft>
                <a:spcPts val="0"/>
              </a:spcAft>
              <a:buClr>
                <a:schemeClr val="lt1"/>
              </a:buClr>
              <a:buSzPts val="1600"/>
              <a:buNone/>
              <a:defRPr sz="1600" b="1"/>
            </a:lvl6pPr>
            <a:lvl7pPr marL="3200400" lvl="6" indent="-228600" algn="l">
              <a:lnSpc>
                <a:spcPct val="90000"/>
              </a:lnSpc>
              <a:spcBef>
                <a:spcPts val="500"/>
              </a:spcBef>
              <a:spcAft>
                <a:spcPts val="0"/>
              </a:spcAft>
              <a:buClr>
                <a:schemeClr val="lt1"/>
              </a:buClr>
              <a:buSzPts val="1600"/>
              <a:buNone/>
              <a:defRPr sz="1600" b="1"/>
            </a:lvl7pPr>
            <a:lvl8pPr marL="3657600" lvl="7" indent="-228600" algn="l">
              <a:lnSpc>
                <a:spcPct val="90000"/>
              </a:lnSpc>
              <a:spcBef>
                <a:spcPts val="500"/>
              </a:spcBef>
              <a:spcAft>
                <a:spcPts val="0"/>
              </a:spcAft>
              <a:buClr>
                <a:schemeClr val="lt1"/>
              </a:buClr>
              <a:buSzPts val="1600"/>
              <a:buNone/>
              <a:defRPr sz="1600" b="1"/>
            </a:lvl8pPr>
            <a:lvl9pPr marL="4114800" lvl="8" indent="-228600" algn="l">
              <a:lnSpc>
                <a:spcPct val="90000"/>
              </a:lnSpc>
              <a:spcBef>
                <a:spcPts val="500"/>
              </a:spcBef>
              <a:spcAft>
                <a:spcPts val="0"/>
              </a:spcAft>
              <a:buClr>
                <a:schemeClr val="lt1"/>
              </a:buClr>
              <a:buSzPts val="1600"/>
              <a:buNone/>
              <a:defRPr sz="1600" b="1"/>
            </a:lvl9pPr>
          </a:lstStyle>
          <a:p>
            <a:endParaRPr/>
          </a:p>
        </p:txBody>
      </p:sp>
      <p:sp>
        <p:nvSpPr>
          <p:cNvPr id="103" name="Google Shape;103;p23"/>
          <p:cNvSpPr txBox="1">
            <a:spLocks noGrp="1"/>
          </p:cNvSpPr>
          <p:nvPr>
            <p:ph type="body" idx="2"/>
          </p:nvPr>
        </p:nvSpPr>
        <p:spPr>
          <a:xfrm>
            <a:off x="1017602" y="2571750"/>
            <a:ext cx="2195400" cy="35892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EDEDED"/>
              </a:buClr>
              <a:buSzPts val="1400"/>
              <a:buNone/>
              <a:defRPr sz="1400"/>
            </a:lvl1pPr>
            <a:lvl2pPr marL="914400" lvl="1" indent="-228600" algn="l">
              <a:lnSpc>
                <a:spcPct val="90000"/>
              </a:lnSpc>
              <a:spcBef>
                <a:spcPts val="500"/>
              </a:spcBef>
              <a:spcAft>
                <a:spcPts val="0"/>
              </a:spcAft>
              <a:buClr>
                <a:srgbClr val="EDEDED"/>
              </a:buClr>
              <a:buSzPts val="1200"/>
              <a:buNone/>
              <a:defRPr sz="1200"/>
            </a:lvl2pPr>
            <a:lvl3pPr marL="1371600" lvl="2" indent="-228600" algn="l">
              <a:lnSpc>
                <a:spcPct val="90000"/>
              </a:lnSpc>
              <a:spcBef>
                <a:spcPts val="500"/>
              </a:spcBef>
              <a:spcAft>
                <a:spcPts val="0"/>
              </a:spcAft>
              <a:buClr>
                <a:srgbClr val="EDEDED"/>
              </a:buClr>
              <a:buSzPts val="1000"/>
              <a:buNone/>
              <a:defRPr sz="1000"/>
            </a:lvl3pPr>
            <a:lvl4pPr marL="1828800" lvl="3" indent="-228600" algn="l">
              <a:lnSpc>
                <a:spcPct val="90000"/>
              </a:lnSpc>
              <a:spcBef>
                <a:spcPts val="500"/>
              </a:spcBef>
              <a:spcAft>
                <a:spcPts val="0"/>
              </a:spcAft>
              <a:buClr>
                <a:srgbClr val="EDEDED"/>
              </a:buClr>
              <a:buSzPts val="900"/>
              <a:buNone/>
              <a:defRPr sz="900"/>
            </a:lvl4pPr>
            <a:lvl5pPr marL="2286000" lvl="4" indent="-228600" algn="l">
              <a:lnSpc>
                <a:spcPct val="90000"/>
              </a:lnSpc>
              <a:spcBef>
                <a:spcPts val="500"/>
              </a:spcBef>
              <a:spcAft>
                <a:spcPts val="0"/>
              </a:spcAft>
              <a:buClr>
                <a:srgbClr val="EDEDED"/>
              </a:buClr>
              <a:buSzPts val="900"/>
              <a:buNone/>
              <a:defRPr sz="900"/>
            </a:lvl5pPr>
            <a:lvl6pPr marL="2743200" lvl="5" indent="-228600" algn="l">
              <a:lnSpc>
                <a:spcPct val="90000"/>
              </a:lnSpc>
              <a:spcBef>
                <a:spcPts val="500"/>
              </a:spcBef>
              <a:spcAft>
                <a:spcPts val="0"/>
              </a:spcAft>
              <a:buClr>
                <a:schemeClr val="lt1"/>
              </a:buClr>
              <a:buSzPts val="900"/>
              <a:buNone/>
              <a:defRPr sz="900"/>
            </a:lvl6pPr>
            <a:lvl7pPr marL="3200400" lvl="6" indent="-228600" algn="l">
              <a:lnSpc>
                <a:spcPct val="90000"/>
              </a:lnSpc>
              <a:spcBef>
                <a:spcPts val="500"/>
              </a:spcBef>
              <a:spcAft>
                <a:spcPts val="0"/>
              </a:spcAft>
              <a:buClr>
                <a:schemeClr val="lt1"/>
              </a:buClr>
              <a:buSzPts val="900"/>
              <a:buNone/>
              <a:defRPr sz="900"/>
            </a:lvl7pPr>
            <a:lvl8pPr marL="3657600" lvl="7" indent="-228600" algn="l">
              <a:lnSpc>
                <a:spcPct val="90000"/>
              </a:lnSpc>
              <a:spcBef>
                <a:spcPts val="500"/>
              </a:spcBef>
              <a:spcAft>
                <a:spcPts val="0"/>
              </a:spcAft>
              <a:buClr>
                <a:schemeClr val="lt1"/>
              </a:buClr>
              <a:buSzPts val="900"/>
              <a:buNone/>
              <a:defRPr sz="900"/>
            </a:lvl8pPr>
            <a:lvl9pPr marL="4114800" lvl="8" indent="-228600" algn="l">
              <a:lnSpc>
                <a:spcPct val="90000"/>
              </a:lnSpc>
              <a:spcBef>
                <a:spcPts val="500"/>
              </a:spcBef>
              <a:spcAft>
                <a:spcPts val="0"/>
              </a:spcAft>
              <a:buClr>
                <a:schemeClr val="lt1"/>
              </a:buClr>
              <a:buSzPts val="900"/>
              <a:buNone/>
              <a:defRPr sz="900"/>
            </a:lvl9pPr>
          </a:lstStyle>
          <a:p>
            <a:endParaRPr/>
          </a:p>
        </p:txBody>
      </p:sp>
      <p:sp>
        <p:nvSpPr>
          <p:cNvPr id="104" name="Google Shape;104;p23"/>
          <p:cNvSpPr txBox="1">
            <a:spLocks noGrp="1"/>
          </p:cNvSpPr>
          <p:nvPr>
            <p:ph type="body" idx="3"/>
          </p:nvPr>
        </p:nvSpPr>
        <p:spPr>
          <a:xfrm>
            <a:off x="3441000" y="1885950"/>
            <a:ext cx="2202300" cy="576300"/>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lt2"/>
              </a:buClr>
              <a:buSzPts val="2400"/>
              <a:buNone/>
              <a:defRPr sz="2400" b="0">
                <a:solidFill>
                  <a:schemeClr val="lt2"/>
                </a:solidFill>
              </a:defRPr>
            </a:lvl1pPr>
            <a:lvl2pPr marL="914400" lvl="1" indent="-342900" algn="l">
              <a:lnSpc>
                <a:spcPct val="90000"/>
              </a:lnSpc>
              <a:spcBef>
                <a:spcPts val="500"/>
              </a:spcBef>
              <a:spcAft>
                <a:spcPts val="0"/>
              </a:spcAft>
              <a:buClr>
                <a:srgbClr val="EDEDED"/>
              </a:buClr>
              <a:buSzPts val="1800"/>
              <a:buChar char="•"/>
              <a:defRPr/>
            </a:lvl2pPr>
            <a:lvl3pPr marL="1371600" lvl="2" indent="-342900" algn="l">
              <a:lnSpc>
                <a:spcPct val="90000"/>
              </a:lnSpc>
              <a:spcBef>
                <a:spcPts val="500"/>
              </a:spcBef>
              <a:spcAft>
                <a:spcPts val="0"/>
              </a:spcAft>
              <a:buClr>
                <a:srgbClr val="EDEDED"/>
              </a:buClr>
              <a:buSzPts val="1800"/>
              <a:buChar char="•"/>
              <a:defRPr/>
            </a:lvl3pPr>
            <a:lvl4pPr marL="1828800" lvl="3" indent="-342900" algn="l">
              <a:lnSpc>
                <a:spcPct val="90000"/>
              </a:lnSpc>
              <a:spcBef>
                <a:spcPts val="500"/>
              </a:spcBef>
              <a:spcAft>
                <a:spcPts val="0"/>
              </a:spcAft>
              <a:buClr>
                <a:srgbClr val="EDEDED"/>
              </a:buClr>
              <a:buSzPts val="1800"/>
              <a:buChar char="•"/>
              <a:defRPr/>
            </a:lvl4pPr>
            <a:lvl5pPr marL="2286000" lvl="4" indent="-342900" algn="l">
              <a:lnSpc>
                <a:spcPct val="90000"/>
              </a:lnSpc>
              <a:spcBef>
                <a:spcPts val="500"/>
              </a:spcBef>
              <a:spcAft>
                <a:spcPts val="0"/>
              </a:spcAft>
              <a:buClr>
                <a:srgbClr val="EDEDED"/>
              </a:buClr>
              <a:buSzPts val="1800"/>
              <a:buChar char="•"/>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105" name="Google Shape;105;p23"/>
          <p:cNvSpPr txBox="1">
            <a:spLocks noGrp="1"/>
          </p:cNvSpPr>
          <p:nvPr>
            <p:ph type="body" idx="4"/>
          </p:nvPr>
        </p:nvSpPr>
        <p:spPr>
          <a:xfrm>
            <a:off x="3433081" y="2571750"/>
            <a:ext cx="2210100" cy="35892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EDEDED"/>
              </a:buClr>
              <a:buSzPts val="1400"/>
              <a:buNone/>
              <a:defRPr sz="1400"/>
            </a:lvl1pPr>
            <a:lvl2pPr marL="914400" lvl="1" indent="-228600" algn="l">
              <a:lnSpc>
                <a:spcPct val="90000"/>
              </a:lnSpc>
              <a:spcBef>
                <a:spcPts val="500"/>
              </a:spcBef>
              <a:spcAft>
                <a:spcPts val="0"/>
              </a:spcAft>
              <a:buClr>
                <a:srgbClr val="EDEDED"/>
              </a:buClr>
              <a:buSzPts val="1200"/>
              <a:buNone/>
              <a:defRPr sz="1200"/>
            </a:lvl2pPr>
            <a:lvl3pPr marL="1371600" lvl="2" indent="-228600" algn="l">
              <a:lnSpc>
                <a:spcPct val="90000"/>
              </a:lnSpc>
              <a:spcBef>
                <a:spcPts val="500"/>
              </a:spcBef>
              <a:spcAft>
                <a:spcPts val="0"/>
              </a:spcAft>
              <a:buClr>
                <a:srgbClr val="EDEDED"/>
              </a:buClr>
              <a:buSzPts val="1000"/>
              <a:buNone/>
              <a:defRPr sz="1000"/>
            </a:lvl3pPr>
            <a:lvl4pPr marL="1828800" lvl="3" indent="-228600" algn="l">
              <a:lnSpc>
                <a:spcPct val="90000"/>
              </a:lnSpc>
              <a:spcBef>
                <a:spcPts val="500"/>
              </a:spcBef>
              <a:spcAft>
                <a:spcPts val="0"/>
              </a:spcAft>
              <a:buClr>
                <a:srgbClr val="EDEDED"/>
              </a:buClr>
              <a:buSzPts val="900"/>
              <a:buNone/>
              <a:defRPr sz="900"/>
            </a:lvl4pPr>
            <a:lvl5pPr marL="2286000" lvl="4" indent="-228600" algn="l">
              <a:lnSpc>
                <a:spcPct val="90000"/>
              </a:lnSpc>
              <a:spcBef>
                <a:spcPts val="500"/>
              </a:spcBef>
              <a:spcAft>
                <a:spcPts val="0"/>
              </a:spcAft>
              <a:buClr>
                <a:srgbClr val="EDEDED"/>
              </a:buClr>
              <a:buSzPts val="900"/>
              <a:buNone/>
              <a:defRPr sz="900"/>
            </a:lvl5pPr>
            <a:lvl6pPr marL="2743200" lvl="5" indent="-228600" algn="l">
              <a:lnSpc>
                <a:spcPct val="90000"/>
              </a:lnSpc>
              <a:spcBef>
                <a:spcPts val="500"/>
              </a:spcBef>
              <a:spcAft>
                <a:spcPts val="0"/>
              </a:spcAft>
              <a:buClr>
                <a:schemeClr val="lt1"/>
              </a:buClr>
              <a:buSzPts val="900"/>
              <a:buNone/>
              <a:defRPr sz="900"/>
            </a:lvl6pPr>
            <a:lvl7pPr marL="3200400" lvl="6" indent="-228600" algn="l">
              <a:lnSpc>
                <a:spcPct val="90000"/>
              </a:lnSpc>
              <a:spcBef>
                <a:spcPts val="500"/>
              </a:spcBef>
              <a:spcAft>
                <a:spcPts val="0"/>
              </a:spcAft>
              <a:buClr>
                <a:schemeClr val="lt1"/>
              </a:buClr>
              <a:buSzPts val="900"/>
              <a:buNone/>
              <a:defRPr sz="900"/>
            </a:lvl7pPr>
            <a:lvl8pPr marL="3657600" lvl="7" indent="-228600" algn="l">
              <a:lnSpc>
                <a:spcPct val="90000"/>
              </a:lnSpc>
              <a:spcBef>
                <a:spcPts val="500"/>
              </a:spcBef>
              <a:spcAft>
                <a:spcPts val="0"/>
              </a:spcAft>
              <a:buClr>
                <a:schemeClr val="lt1"/>
              </a:buClr>
              <a:buSzPts val="900"/>
              <a:buNone/>
              <a:defRPr sz="900"/>
            </a:lvl8pPr>
            <a:lvl9pPr marL="4114800" lvl="8" indent="-228600" algn="l">
              <a:lnSpc>
                <a:spcPct val="90000"/>
              </a:lnSpc>
              <a:spcBef>
                <a:spcPts val="500"/>
              </a:spcBef>
              <a:spcAft>
                <a:spcPts val="0"/>
              </a:spcAft>
              <a:buClr>
                <a:schemeClr val="lt1"/>
              </a:buClr>
              <a:buSzPts val="900"/>
              <a:buNone/>
              <a:defRPr sz="900"/>
            </a:lvl9pPr>
          </a:lstStyle>
          <a:p>
            <a:endParaRPr/>
          </a:p>
        </p:txBody>
      </p:sp>
      <p:sp>
        <p:nvSpPr>
          <p:cNvPr id="106" name="Google Shape;106;p23"/>
          <p:cNvSpPr txBox="1">
            <a:spLocks noGrp="1"/>
          </p:cNvSpPr>
          <p:nvPr>
            <p:ph type="body" idx="5"/>
          </p:nvPr>
        </p:nvSpPr>
        <p:spPr>
          <a:xfrm>
            <a:off x="5871781" y="1885950"/>
            <a:ext cx="2199000" cy="576300"/>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lt2"/>
              </a:buClr>
              <a:buSzPts val="2400"/>
              <a:buNone/>
              <a:defRPr sz="2400" b="0">
                <a:solidFill>
                  <a:schemeClr val="lt2"/>
                </a:solidFill>
              </a:defRPr>
            </a:lvl1pPr>
            <a:lvl2pPr marL="914400" lvl="1" indent="-342900" algn="l">
              <a:lnSpc>
                <a:spcPct val="90000"/>
              </a:lnSpc>
              <a:spcBef>
                <a:spcPts val="500"/>
              </a:spcBef>
              <a:spcAft>
                <a:spcPts val="0"/>
              </a:spcAft>
              <a:buClr>
                <a:srgbClr val="EDEDED"/>
              </a:buClr>
              <a:buSzPts val="1800"/>
              <a:buChar char="•"/>
              <a:defRPr/>
            </a:lvl2pPr>
            <a:lvl3pPr marL="1371600" lvl="2" indent="-342900" algn="l">
              <a:lnSpc>
                <a:spcPct val="90000"/>
              </a:lnSpc>
              <a:spcBef>
                <a:spcPts val="500"/>
              </a:spcBef>
              <a:spcAft>
                <a:spcPts val="0"/>
              </a:spcAft>
              <a:buClr>
                <a:srgbClr val="EDEDED"/>
              </a:buClr>
              <a:buSzPts val="1800"/>
              <a:buChar char="•"/>
              <a:defRPr/>
            </a:lvl3pPr>
            <a:lvl4pPr marL="1828800" lvl="3" indent="-342900" algn="l">
              <a:lnSpc>
                <a:spcPct val="90000"/>
              </a:lnSpc>
              <a:spcBef>
                <a:spcPts val="500"/>
              </a:spcBef>
              <a:spcAft>
                <a:spcPts val="0"/>
              </a:spcAft>
              <a:buClr>
                <a:srgbClr val="EDEDED"/>
              </a:buClr>
              <a:buSzPts val="1800"/>
              <a:buChar char="•"/>
              <a:defRPr/>
            </a:lvl4pPr>
            <a:lvl5pPr marL="2286000" lvl="4" indent="-342900" algn="l">
              <a:lnSpc>
                <a:spcPct val="90000"/>
              </a:lnSpc>
              <a:spcBef>
                <a:spcPts val="500"/>
              </a:spcBef>
              <a:spcAft>
                <a:spcPts val="0"/>
              </a:spcAft>
              <a:buClr>
                <a:srgbClr val="EDEDED"/>
              </a:buClr>
              <a:buSzPts val="1800"/>
              <a:buChar char="•"/>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107" name="Google Shape;107;p23"/>
          <p:cNvSpPr txBox="1">
            <a:spLocks noGrp="1"/>
          </p:cNvSpPr>
          <p:nvPr>
            <p:ph type="body" idx="6"/>
          </p:nvPr>
        </p:nvSpPr>
        <p:spPr>
          <a:xfrm>
            <a:off x="5871781" y="2571750"/>
            <a:ext cx="2199000" cy="35892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EDEDED"/>
              </a:buClr>
              <a:buSzPts val="1400"/>
              <a:buNone/>
              <a:defRPr sz="1400"/>
            </a:lvl1pPr>
            <a:lvl2pPr marL="914400" lvl="1" indent="-228600" algn="l">
              <a:lnSpc>
                <a:spcPct val="90000"/>
              </a:lnSpc>
              <a:spcBef>
                <a:spcPts val="500"/>
              </a:spcBef>
              <a:spcAft>
                <a:spcPts val="0"/>
              </a:spcAft>
              <a:buClr>
                <a:srgbClr val="EDEDED"/>
              </a:buClr>
              <a:buSzPts val="1200"/>
              <a:buNone/>
              <a:defRPr sz="1200"/>
            </a:lvl2pPr>
            <a:lvl3pPr marL="1371600" lvl="2" indent="-228600" algn="l">
              <a:lnSpc>
                <a:spcPct val="90000"/>
              </a:lnSpc>
              <a:spcBef>
                <a:spcPts val="500"/>
              </a:spcBef>
              <a:spcAft>
                <a:spcPts val="0"/>
              </a:spcAft>
              <a:buClr>
                <a:srgbClr val="EDEDED"/>
              </a:buClr>
              <a:buSzPts val="1000"/>
              <a:buNone/>
              <a:defRPr sz="1000"/>
            </a:lvl3pPr>
            <a:lvl4pPr marL="1828800" lvl="3" indent="-228600" algn="l">
              <a:lnSpc>
                <a:spcPct val="90000"/>
              </a:lnSpc>
              <a:spcBef>
                <a:spcPts val="500"/>
              </a:spcBef>
              <a:spcAft>
                <a:spcPts val="0"/>
              </a:spcAft>
              <a:buClr>
                <a:srgbClr val="EDEDED"/>
              </a:buClr>
              <a:buSzPts val="900"/>
              <a:buNone/>
              <a:defRPr sz="900"/>
            </a:lvl4pPr>
            <a:lvl5pPr marL="2286000" lvl="4" indent="-228600" algn="l">
              <a:lnSpc>
                <a:spcPct val="90000"/>
              </a:lnSpc>
              <a:spcBef>
                <a:spcPts val="500"/>
              </a:spcBef>
              <a:spcAft>
                <a:spcPts val="0"/>
              </a:spcAft>
              <a:buClr>
                <a:srgbClr val="EDEDED"/>
              </a:buClr>
              <a:buSzPts val="900"/>
              <a:buNone/>
              <a:defRPr sz="900"/>
            </a:lvl5pPr>
            <a:lvl6pPr marL="2743200" lvl="5" indent="-228600" algn="l">
              <a:lnSpc>
                <a:spcPct val="90000"/>
              </a:lnSpc>
              <a:spcBef>
                <a:spcPts val="500"/>
              </a:spcBef>
              <a:spcAft>
                <a:spcPts val="0"/>
              </a:spcAft>
              <a:buClr>
                <a:schemeClr val="lt1"/>
              </a:buClr>
              <a:buSzPts val="900"/>
              <a:buNone/>
              <a:defRPr sz="900"/>
            </a:lvl6pPr>
            <a:lvl7pPr marL="3200400" lvl="6" indent="-228600" algn="l">
              <a:lnSpc>
                <a:spcPct val="90000"/>
              </a:lnSpc>
              <a:spcBef>
                <a:spcPts val="500"/>
              </a:spcBef>
              <a:spcAft>
                <a:spcPts val="0"/>
              </a:spcAft>
              <a:buClr>
                <a:schemeClr val="lt1"/>
              </a:buClr>
              <a:buSzPts val="900"/>
              <a:buNone/>
              <a:defRPr sz="900"/>
            </a:lvl7pPr>
            <a:lvl8pPr marL="3657600" lvl="7" indent="-228600" algn="l">
              <a:lnSpc>
                <a:spcPct val="90000"/>
              </a:lnSpc>
              <a:spcBef>
                <a:spcPts val="500"/>
              </a:spcBef>
              <a:spcAft>
                <a:spcPts val="0"/>
              </a:spcAft>
              <a:buClr>
                <a:schemeClr val="lt1"/>
              </a:buClr>
              <a:buSzPts val="900"/>
              <a:buNone/>
              <a:defRPr sz="900"/>
            </a:lvl8pPr>
            <a:lvl9pPr marL="4114800" lvl="8" indent="-228600" algn="l">
              <a:lnSpc>
                <a:spcPct val="90000"/>
              </a:lnSpc>
              <a:spcBef>
                <a:spcPts val="500"/>
              </a:spcBef>
              <a:spcAft>
                <a:spcPts val="0"/>
              </a:spcAft>
              <a:buClr>
                <a:schemeClr val="lt1"/>
              </a:buClr>
              <a:buSzPts val="900"/>
              <a:buNone/>
              <a:defRPr sz="900"/>
            </a:lvl9pPr>
          </a:lstStyle>
          <a:p>
            <a:endParaRPr/>
          </a:p>
        </p:txBody>
      </p:sp>
      <p:sp>
        <p:nvSpPr>
          <p:cNvPr id="108" name="Google Shape;108;p23"/>
          <p:cNvSpPr txBox="1">
            <a:spLocks noGrp="1"/>
          </p:cNvSpPr>
          <p:nvPr>
            <p:ph type="dt" idx="10"/>
          </p:nvPr>
        </p:nvSpPr>
        <p:spPr>
          <a:xfrm>
            <a:off x="628650" y="6356359"/>
            <a:ext cx="20574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09" name="Google Shape;109;p23"/>
          <p:cNvSpPr txBox="1">
            <a:spLocks noGrp="1"/>
          </p:cNvSpPr>
          <p:nvPr>
            <p:ph type="ftr" idx="11"/>
          </p:nvPr>
        </p:nvSpPr>
        <p:spPr>
          <a:xfrm>
            <a:off x="3028950" y="6356359"/>
            <a:ext cx="30861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10" name="Google Shape;110;p23"/>
          <p:cNvSpPr txBox="1">
            <a:spLocks noGrp="1"/>
          </p:cNvSpPr>
          <p:nvPr>
            <p:ph type="sldNum" idx="12"/>
          </p:nvPr>
        </p:nvSpPr>
        <p:spPr>
          <a:xfrm>
            <a:off x="6457950" y="6356359"/>
            <a:ext cx="20574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entury Gothic"/>
                <a:ea typeface="Century Gothic"/>
                <a:cs typeface="Century Gothic"/>
                <a:sym typeface="Century Gothic"/>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entury Gothic"/>
                <a:ea typeface="Century Gothic"/>
                <a:cs typeface="Century Gothic"/>
                <a:sym typeface="Century Gothic"/>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entury Gothic"/>
                <a:ea typeface="Century Gothic"/>
                <a:cs typeface="Century Gothic"/>
                <a:sym typeface="Century Gothic"/>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entury Gothic"/>
                <a:ea typeface="Century Gothic"/>
                <a:cs typeface="Century Gothic"/>
                <a:sym typeface="Century Gothic"/>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entury Gothic"/>
                <a:ea typeface="Century Gothic"/>
                <a:cs typeface="Century Gothic"/>
                <a:sym typeface="Century Gothic"/>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entury Gothic"/>
                <a:ea typeface="Century Gothic"/>
                <a:cs typeface="Century Gothic"/>
                <a:sym typeface="Century Gothic"/>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entury Gothic"/>
                <a:ea typeface="Century Gothic"/>
                <a:cs typeface="Century Gothic"/>
                <a:sym typeface="Century Gothic"/>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entury Gothic"/>
                <a:ea typeface="Century Gothic"/>
                <a:cs typeface="Century Gothic"/>
                <a:sym typeface="Century Gothic"/>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3 Picture Column">
  <p:cSld name="3 Picture Column">
    <p:spTree>
      <p:nvGrpSpPr>
        <p:cNvPr id="1" name="Shape 111"/>
        <p:cNvGrpSpPr/>
        <p:nvPr/>
      </p:nvGrpSpPr>
      <p:grpSpPr>
        <a:xfrm>
          <a:off x="0" y="0"/>
          <a:ext cx="0" cy="0"/>
          <a:chOff x="0" y="0"/>
          <a:chExt cx="0" cy="0"/>
        </a:xfrm>
      </p:grpSpPr>
      <p:sp>
        <p:nvSpPr>
          <p:cNvPr id="112" name="Google Shape;112;p24"/>
          <p:cNvSpPr txBox="1">
            <a:spLocks noGrp="1"/>
          </p:cNvSpPr>
          <p:nvPr>
            <p:ph type="title"/>
          </p:nvPr>
        </p:nvSpPr>
        <p:spPr>
          <a:xfrm>
            <a:off x="628650" y="365129"/>
            <a:ext cx="7886700" cy="13257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EDEDED"/>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3" name="Google Shape;113;p24"/>
          <p:cNvSpPr txBox="1">
            <a:spLocks noGrp="1"/>
          </p:cNvSpPr>
          <p:nvPr>
            <p:ph type="body" idx="1"/>
          </p:nvPr>
        </p:nvSpPr>
        <p:spPr>
          <a:xfrm>
            <a:off x="999064" y="4297503"/>
            <a:ext cx="2205000" cy="576300"/>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rgbClr val="EDEDED"/>
              </a:buClr>
              <a:buSzPts val="2400"/>
              <a:buNone/>
              <a:defRPr sz="2400" b="0">
                <a:solidFill>
                  <a:srgbClr val="EDEDED"/>
                </a:solidFill>
              </a:defRPr>
            </a:lvl1pPr>
            <a:lvl2pPr marL="914400" lvl="1" indent="-228600" algn="l">
              <a:lnSpc>
                <a:spcPct val="90000"/>
              </a:lnSpc>
              <a:spcBef>
                <a:spcPts val="500"/>
              </a:spcBef>
              <a:spcAft>
                <a:spcPts val="0"/>
              </a:spcAft>
              <a:buClr>
                <a:srgbClr val="EDEDED"/>
              </a:buClr>
              <a:buSzPts val="2000"/>
              <a:buNone/>
              <a:defRPr sz="2000" b="1"/>
            </a:lvl2pPr>
            <a:lvl3pPr marL="1371600" lvl="2" indent="-228600" algn="l">
              <a:lnSpc>
                <a:spcPct val="90000"/>
              </a:lnSpc>
              <a:spcBef>
                <a:spcPts val="500"/>
              </a:spcBef>
              <a:spcAft>
                <a:spcPts val="0"/>
              </a:spcAft>
              <a:buClr>
                <a:srgbClr val="EDEDED"/>
              </a:buClr>
              <a:buSzPts val="1800"/>
              <a:buNone/>
              <a:defRPr sz="1800" b="1"/>
            </a:lvl3pPr>
            <a:lvl4pPr marL="1828800" lvl="3" indent="-228600" algn="l">
              <a:lnSpc>
                <a:spcPct val="90000"/>
              </a:lnSpc>
              <a:spcBef>
                <a:spcPts val="500"/>
              </a:spcBef>
              <a:spcAft>
                <a:spcPts val="0"/>
              </a:spcAft>
              <a:buClr>
                <a:srgbClr val="EDEDED"/>
              </a:buClr>
              <a:buSzPts val="1600"/>
              <a:buNone/>
              <a:defRPr sz="1600" b="1"/>
            </a:lvl4pPr>
            <a:lvl5pPr marL="2286000" lvl="4" indent="-228600" algn="l">
              <a:lnSpc>
                <a:spcPct val="90000"/>
              </a:lnSpc>
              <a:spcBef>
                <a:spcPts val="500"/>
              </a:spcBef>
              <a:spcAft>
                <a:spcPts val="0"/>
              </a:spcAft>
              <a:buClr>
                <a:srgbClr val="EDEDED"/>
              </a:buClr>
              <a:buSzPts val="1600"/>
              <a:buNone/>
              <a:defRPr sz="1600" b="1"/>
            </a:lvl5pPr>
            <a:lvl6pPr marL="2743200" lvl="5" indent="-228600" algn="l">
              <a:lnSpc>
                <a:spcPct val="90000"/>
              </a:lnSpc>
              <a:spcBef>
                <a:spcPts val="500"/>
              </a:spcBef>
              <a:spcAft>
                <a:spcPts val="0"/>
              </a:spcAft>
              <a:buClr>
                <a:schemeClr val="lt1"/>
              </a:buClr>
              <a:buSzPts val="1600"/>
              <a:buNone/>
              <a:defRPr sz="1600" b="1"/>
            </a:lvl6pPr>
            <a:lvl7pPr marL="3200400" lvl="6" indent="-228600" algn="l">
              <a:lnSpc>
                <a:spcPct val="90000"/>
              </a:lnSpc>
              <a:spcBef>
                <a:spcPts val="500"/>
              </a:spcBef>
              <a:spcAft>
                <a:spcPts val="0"/>
              </a:spcAft>
              <a:buClr>
                <a:schemeClr val="lt1"/>
              </a:buClr>
              <a:buSzPts val="1600"/>
              <a:buNone/>
              <a:defRPr sz="1600" b="1"/>
            </a:lvl7pPr>
            <a:lvl8pPr marL="3657600" lvl="7" indent="-228600" algn="l">
              <a:lnSpc>
                <a:spcPct val="90000"/>
              </a:lnSpc>
              <a:spcBef>
                <a:spcPts val="500"/>
              </a:spcBef>
              <a:spcAft>
                <a:spcPts val="0"/>
              </a:spcAft>
              <a:buClr>
                <a:schemeClr val="lt1"/>
              </a:buClr>
              <a:buSzPts val="1600"/>
              <a:buNone/>
              <a:defRPr sz="1600" b="1"/>
            </a:lvl8pPr>
            <a:lvl9pPr marL="4114800" lvl="8" indent="-228600" algn="l">
              <a:lnSpc>
                <a:spcPct val="90000"/>
              </a:lnSpc>
              <a:spcBef>
                <a:spcPts val="500"/>
              </a:spcBef>
              <a:spcAft>
                <a:spcPts val="0"/>
              </a:spcAft>
              <a:buClr>
                <a:schemeClr val="lt1"/>
              </a:buClr>
              <a:buSzPts val="1600"/>
              <a:buNone/>
              <a:defRPr sz="1600" b="1"/>
            </a:lvl9pPr>
          </a:lstStyle>
          <a:p>
            <a:endParaRPr/>
          </a:p>
        </p:txBody>
      </p:sp>
      <p:sp>
        <p:nvSpPr>
          <p:cNvPr id="114" name="Google Shape;114;p24"/>
          <p:cNvSpPr>
            <a:spLocks noGrp="1"/>
          </p:cNvSpPr>
          <p:nvPr>
            <p:ph type="pic" idx="2"/>
          </p:nvPr>
        </p:nvSpPr>
        <p:spPr>
          <a:xfrm>
            <a:off x="999064" y="2256354"/>
            <a:ext cx="2205000" cy="1524000"/>
          </a:xfrm>
          <a:prstGeom prst="roundRect">
            <a:avLst>
              <a:gd name="adj" fmla="val 1858"/>
            </a:avLst>
          </a:prstGeom>
          <a:noFill/>
          <a:ln>
            <a:noFill/>
          </a:ln>
          <a:effectLst>
            <a:outerShdw blurRad="50800" dist="50800" dir="5400000" algn="tl" rotWithShape="0">
              <a:srgbClr val="000000">
                <a:alpha val="42745"/>
              </a:srgbClr>
            </a:outerShdw>
          </a:effectLst>
        </p:spPr>
        <p:txBody>
          <a:bodyPr spcFirstLastPara="1" wrap="square" lIns="91425" tIns="45700" rIns="91425" bIns="45700" anchor="t" anchorCtr="0">
            <a:noAutofit/>
          </a:bodyPr>
          <a:lstStyle>
            <a:lvl1pPr marR="0" lvl="0" algn="ctr" rtl="0">
              <a:lnSpc>
                <a:spcPct val="90000"/>
              </a:lnSpc>
              <a:spcBef>
                <a:spcPts val="1000"/>
              </a:spcBef>
              <a:spcAft>
                <a:spcPts val="0"/>
              </a:spcAft>
              <a:buClr>
                <a:srgbClr val="EDEDED"/>
              </a:buClr>
              <a:buSzPts val="1600"/>
              <a:buFont typeface="Arial"/>
              <a:buNone/>
              <a:defRPr sz="1600" b="0" i="0" u="none" strike="noStrike" cap="none">
                <a:solidFill>
                  <a:srgbClr val="EDEDED"/>
                </a:solidFill>
                <a:latin typeface="Century Gothic"/>
                <a:ea typeface="Century Gothic"/>
                <a:cs typeface="Century Gothic"/>
                <a:sym typeface="Century Gothic"/>
              </a:defRPr>
            </a:lvl1pPr>
            <a:lvl2pPr marR="0" lvl="1" algn="l" rtl="0">
              <a:lnSpc>
                <a:spcPct val="90000"/>
              </a:lnSpc>
              <a:spcBef>
                <a:spcPts val="500"/>
              </a:spcBef>
              <a:spcAft>
                <a:spcPts val="0"/>
              </a:spcAft>
              <a:buClr>
                <a:srgbClr val="EDEDED"/>
              </a:buClr>
              <a:buSzPts val="1600"/>
              <a:buFont typeface="Arial"/>
              <a:buNone/>
              <a:defRPr sz="1600" b="0" i="0" u="none" strike="noStrike" cap="none">
                <a:solidFill>
                  <a:srgbClr val="EDEDED"/>
                </a:solidFill>
                <a:latin typeface="Century Gothic"/>
                <a:ea typeface="Century Gothic"/>
                <a:cs typeface="Century Gothic"/>
                <a:sym typeface="Century Gothic"/>
              </a:defRPr>
            </a:lvl2pPr>
            <a:lvl3pPr marR="0" lvl="2" algn="l" rtl="0">
              <a:lnSpc>
                <a:spcPct val="90000"/>
              </a:lnSpc>
              <a:spcBef>
                <a:spcPts val="500"/>
              </a:spcBef>
              <a:spcAft>
                <a:spcPts val="0"/>
              </a:spcAft>
              <a:buClr>
                <a:srgbClr val="EDEDED"/>
              </a:buClr>
              <a:buSzPts val="1600"/>
              <a:buFont typeface="Arial"/>
              <a:buNone/>
              <a:defRPr sz="1600" b="0" i="0" u="none" strike="noStrike" cap="none">
                <a:solidFill>
                  <a:srgbClr val="EDEDED"/>
                </a:solidFill>
                <a:latin typeface="Century Gothic"/>
                <a:ea typeface="Century Gothic"/>
                <a:cs typeface="Century Gothic"/>
                <a:sym typeface="Century Gothic"/>
              </a:defRPr>
            </a:lvl3pPr>
            <a:lvl4pPr marR="0" lvl="3" algn="l" rtl="0">
              <a:lnSpc>
                <a:spcPct val="90000"/>
              </a:lnSpc>
              <a:spcBef>
                <a:spcPts val="500"/>
              </a:spcBef>
              <a:spcAft>
                <a:spcPts val="0"/>
              </a:spcAft>
              <a:buClr>
                <a:srgbClr val="EDEDED"/>
              </a:buClr>
              <a:buSzPts val="1600"/>
              <a:buFont typeface="Arial"/>
              <a:buNone/>
              <a:defRPr sz="1600" b="0" i="0" u="none" strike="noStrike" cap="none">
                <a:solidFill>
                  <a:srgbClr val="EDEDED"/>
                </a:solidFill>
                <a:latin typeface="Century Gothic"/>
                <a:ea typeface="Century Gothic"/>
                <a:cs typeface="Century Gothic"/>
                <a:sym typeface="Century Gothic"/>
              </a:defRPr>
            </a:lvl4pPr>
            <a:lvl5pPr marR="0" lvl="4" algn="l" rtl="0">
              <a:lnSpc>
                <a:spcPct val="90000"/>
              </a:lnSpc>
              <a:spcBef>
                <a:spcPts val="500"/>
              </a:spcBef>
              <a:spcAft>
                <a:spcPts val="0"/>
              </a:spcAft>
              <a:buClr>
                <a:srgbClr val="EDEDED"/>
              </a:buClr>
              <a:buSzPts val="1600"/>
              <a:buFont typeface="Arial"/>
              <a:buNone/>
              <a:defRPr sz="1600" b="0" i="0" u="none" strike="noStrike" cap="none">
                <a:solidFill>
                  <a:srgbClr val="EDEDED"/>
                </a:solidFill>
                <a:latin typeface="Century Gothic"/>
                <a:ea typeface="Century Gothic"/>
                <a:cs typeface="Century Gothic"/>
                <a:sym typeface="Century Gothic"/>
              </a:defRPr>
            </a:lvl5pPr>
            <a:lvl6pPr marR="0" lvl="5" algn="l" rtl="0">
              <a:lnSpc>
                <a:spcPct val="90000"/>
              </a:lnSpc>
              <a:spcBef>
                <a:spcPts val="500"/>
              </a:spcBef>
              <a:spcAft>
                <a:spcPts val="0"/>
              </a:spcAft>
              <a:buClr>
                <a:schemeClr val="lt1"/>
              </a:buClr>
              <a:buSzPts val="1600"/>
              <a:buFont typeface="Arial"/>
              <a:buNone/>
              <a:defRPr sz="1600" b="0" i="0" u="none" strike="noStrike" cap="none">
                <a:solidFill>
                  <a:schemeClr val="lt1"/>
                </a:solidFill>
                <a:latin typeface="Century Gothic"/>
                <a:ea typeface="Century Gothic"/>
                <a:cs typeface="Century Gothic"/>
                <a:sym typeface="Century Gothic"/>
              </a:defRPr>
            </a:lvl6pPr>
            <a:lvl7pPr marR="0" lvl="6" algn="l" rtl="0">
              <a:lnSpc>
                <a:spcPct val="90000"/>
              </a:lnSpc>
              <a:spcBef>
                <a:spcPts val="500"/>
              </a:spcBef>
              <a:spcAft>
                <a:spcPts val="0"/>
              </a:spcAft>
              <a:buClr>
                <a:schemeClr val="lt1"/>
              </a:buClr>
              <a:buSzPts val="1600"/>
              <a:buFont typeface="Arial"/>
              <a:buNone/>
              <a:defRPr sz="1600" b="0" i="0" u="none" strike="noStrike" cap="none">
                <a:solidFill>
                  <a:schemeClr val="lt1"/>
                </a:solidFill>
                <a:latin typeface="Century Gothic"/>
                <a:ea typeface="Century Gothic"/>
                <a:cs typeface="Century Gothic"/>
                <a:sym typeface="Century Gothic"/>
              </a:defRPr>
            </a:lvl7pPr>
            <a:lvl8pPr marR="0" lvl="7" algn="l" rtl="0">
              <a:lnSpc>
                <a:spcPct val="90000"/>
              </a:lnSpc>
              <a:spcBef>
                <a:spcPts val="500"/>
              </a:spcBef>
              <a:spcAft>
                <a:spcPts val="0"/>
              </a:spcAft>
              <a:buClr>
                <a:schemeClr val="lt1"/>
              </a:buClr>
              <a:buSzPts val="1600"/>
              <a:buFont typeface="Arial"/>
              <a:buNone/>
              <a:defRPr sz="1600" b="0" i="0" u="none" strike="noStrike" cap="none">
                <a:solidFill>
                  <a:schemeClr val="lt1"/>
                </a:solidFill>
                <a:latin typeface="Century Gothic"/>
                <a:ea typeface="Century Gothic"/>
                <a:cs typeface="Century Gothic"/>
                <a:sym typeface="Century Gothic"/>
              </a:defRPr>
            </a:lvl8pPr>
            <a:lvl9pPr marR="0" lvl="8" algn="l" rtl="0">
              <a:lnSpc>
                <a:spcPct val="90000"/>
              </a:lnSpc>
              <a:spcBef>
                <a:spcPts val="500"/>
              </a:spcBef>
              <a:spcAft>
                <a:spcPts val="0"/>
              </a:spcAft>
              <a:buClr>
                <a:schemeClr val="lt1"/>
              </a:buClr>
              <a:buSzPts val="1600"/>
              <a:buFont typeface="Arial"/>
              <a:buNone/>
              <a:defRPr sz="1600" b="0" i="0" u="none" strike="noStrike" cap="none">
                <a:solidFill>
                  <a:schemeClr val="lt1"/>
                </a:solidFill>
                <a:latin typeface="Century Gothic"/>
                <a:ea typeface="Century Gothic"/>
                <a:cs typeface="Century Gothic"/>
                <a:sym typeface="Century Gothic"/>
              </a:defRPr>
            </a:lvl9pPr>
          </a:lstStyle>
          <a:p>
            <a:endParaRPr dirty="0"/>
          </a:p>
        </p:txBody>
      </p:sp>
      <p:sp>
        <p:nvSpPr>
          <p:cNvPr id="115" name="Google Shape;115;p24"/>
          <p:cNvSpPr txBox="1">
            <a:spLocks noGrp="1"/>
          </p:cNvSpPr>
          <p:nvPr>
            <p:ph type="body" idx="3"/>
          </p:nvPr>
        </p:nvSpPr>
        <p:spPr>
          <a:xfrm>
            <a:off x="999064" y="4873774"/>
            <a:ext cx="2205000" cy="6591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EDEDED"/>
              </a:buClr>
              <a:buSzPts val="1400"/>
              <a:buNone/>
              <a:defRPr sz="1400"/>
            </a:lvl1pPr>
            <a:lvl2pPr marL="914400" lvl="1" indent="-228600" algn="l">
              <a:lnSpc>
                <a:spcPct val="90000"/>
              </a:lnSpc>
              <a:spcBef>
                <a:spcPts val="500"/>
              </a:spcBef>
              <a:spcAft>
                <a:spcPts val="0"/>
              </a:spcAft>
              <a:buClr>
                <a:srgbClr val="EDEDED"/>
              </a:buClr>
              <a:buSzPts val="1200"/>
              <a:buNone/>
              <a:defRPr sz="1200"/>
            </a:lvl2pPr>
            <a:lvl3pPr marL="1371600" lvl="2" indent="-228600" algn="l">
              <a:lnSpc>
                <a:spcPct val="90000"/>
              </a:lnSpc>
              <a:spcBef>
                <a:spcPts val="500"/>
              </a:spcBef>
              <a:spcAft>
                <a:spcPts val="0"/>
              </a:spcAft>
              <a:buClr>
                <a:srgbClr val="EDEDED"/>
              </a:buClr>
              <a:buSzPts val="1000"/>
              <a:buNone/>
              <a:defRPr sz="1000"/>
            </a:lvl3pPr>
            <a:lvl4pPr marL="1828800" lvl="3" indent="-228600" algn="l">
              <a:lnSpc>
                <a:spcPct val="90000"/>
              </a:lnSpc>
              <a:spcBef>
                <a:spcPts val="500"/>
              </a:spcBef>
              <a:spcAft>
                <a:spcPts val="0"/>
              </a:spcAft>
              <a:buClr>
                <a:srgbClr val="EDEDED"/>
              </a:buClr>
              <a:buSzPts val="900"/>
              <a:buNone/>
              <a:defRPr sz="900"/>
            </a:lvl4pPr>
            <a:lvl5pPr marL="2286000" lvl="4" indent="-228600" algn="l">
              <a:lnSpc>
                <a:spcPct val="90000"/>
              </a:lnSpc>
              <a:spcBef>
                <a:spcPts val="500"/>
              </a:spcBef>
              <a:spcAft>
                <a:spcPts val="0"/>
              </a:spcAft>
              <a:buClr>
                <a:srgbClr val="EDEDED"/>
              </a:buClr>
              <a:buSzPts val="900"/>
              <a:buNone/>
              <a:defRPr sz="900"/>
            </a:lvl5pPr>
            <a:lvl6pPr marL="2743200" lvl="5" indent="-228600" algn="l">
              <a:lnSpc>
                <a:spcPct val="90000"/>
              </a:lnSpc>
              <a:spcBef>
                <a:spcPts val="500"/>
              </a:spcBef>
              <a:spcAft>
                <a:spcPts val="0"/>
              </a:spcAft>
              <a:buClr>
                <a:schemeClr val="lt1"/>
              </a:buClr>
              <a:buSzPts val="900"/>
              <a:buNone/>
              <a:defRPr sz="900"/>
            </a:lvl6pPr>
            <a:lvl7pPr marL="3200400" lvl="6" indent="-228600" algn="l">
              <a:lnSpc>
                <a:spcPct val="90000"/>
              </a:lnSpc>
              <a:spcBef>
                <a:spcPts val="500"/>
              </a:spcBef>
              <a:spcAft>
                <a:spcPts val="0"/>
              </a:spcAft>
              <a:buClr>
                <a:schemeClr val="lt1"/>
              </a:buClr>
              <a:buSzPts val="900"/>
              <a:buNone/>
              <a:defRPr sz="900"/>
            </a:lvl7pPr>
            <a:lvl8pPr marL="3657600" lvl="7" indent="-228600" algn="l">
              <a:lnSpc>
                <a:spcPct val="90000"/>
              </a:lnSpc>
              <a:spcBef>
                <a:spcPts val="500"/>
              </a:spcBef>
              <a:spcAft>
                <a:spcPts val="0"/>
              </a:spcAft>
              <a:buClr>
                <a:schemeClr val="lt1"/>
              </a:buClr>
              <a:buSzPts val="900"/>
              <a:buNone/>
              <a:defRPr sz="900"/>
            </a:lvl8pPr>
            <a:lvl9pPr marL="4114800" lvl="8" indent="-228600" algn="l">
              <a:lnSpc>
                <a:spcPct val="90000"/>
              </a:lnSpc>
              <a:spcBef>
                <a:spcPts val="500"/>
              </a:spcBef>
              <a:spcAft>
                <a:spcPts val="0"/>
              </a:spcAft>
              <a:buClr>
                <a:schemeClr val="lt1"/>
              </a:buClr>
              <a:buSzPts val="900"/>
              <a:buNone/>
              <a:defRPr sz="900"/>
            </a:lvl9pPr>
          </a:lstStyle>
          <a:p>
            <a:endParaRPr/>
          </a:p>
        </p:txBody>
      </p:sp>
      <p:sp>
        <p:nvSpPr>
          <p:cNvPr id="116" name="Google Shape;116;p24"/>
          <p:cNvSpPr txBox="1">
            <a:spLocks noGrp="1"/>
          </p:cNvSpPr>
          <p:nvPr>
            <p:ph type="body" idx="4"/>
          </p:nvPr>
        </p:nvSpPr>
        <p:spPr>
          <a:xfrm>
            <a:off x="3426750" y="4297503"/>
            <a:ext cx="2197800" cy="576300"/>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rgbClr val="EDEDED"/>
              </a:buClr>
              <a:buSzPts val="2400"/>
              <a:buNone/>
              <a:defRPr sz="2400" b="0">
                <a:solidFill>
                  <a:srgbClr val="EDEDED"/>
                </a:solidFill>
              </a:defRPr>
            </a:lvl1pPr>
            <a:lvl2pPr marL="914400" lvl="1" indent="-228600" algn="l">
              <a:lnSpc>
                <a:spcPct val="90000"/>
              </a:lnSpc>
              <a:spcBef>
                <a:spcPts val="500"/>
              </a:spcBef>
              <a:spcAft>
                <a:spcPts val="0"/>
              </a:spcAft>
              <a:buClr>
                <a:srgbClr val="EDEDED"/>
              </a:buClr>
              <a:buSzPts val="2000"/>
              <a:buNone/>
              <a:defRPr sz="2000" b="1"/>
            </a:lvl2pPr>
            <a:lvl3pPr marL="1371600" lvl="2" indent="-228600" algn="l">
              <a:lnSpc>
                <a:spcPct val="90000"/>
              </a:lnSpc>
              <a:spcBef>
                <a:spcPts val="500"/>
              </a:spcBef>
              <a:spcAft>
                <a:spcPts val="0"/>
              </a:spcAft>
              <a:buClr>
                <a:srgbClr val="EDEDED"/>
              </a:buClr>
              <a:buSzPts val="1800"/>
              <a:buNone/>
              <a:defRPr sz="1800" b="1"/>
            </a:lvl3pPr>
            <a:lvl4pPr marL="1828800" lvl="3" indent="-228600" algn="l">
              <a:lnSpc>
                <a:spcPct val="90000"/>
              </a:lnSpc>
              <a:spcBef>
                <a:spcPts val="500"/>
              </a:spcBef>
              <a:spcAft>
                <a:spcPts val="0"/>
              </a:spcAft>
              <a:buClr>
                <a:srgbClr val="EDEDED"/>
              </a:buClr>
              <a:buSzPts val="1600"/>
              <a:buNone/>
              <a:defRPr sz="1600" b="1"/>
            </a:lvl4pPr>
            <a:lvl5pPr marL="2286000" lvl="4" indent="-228600" algn="l">
              <a:lnSpc>
                <a:spcPct val="90000"/>
              </a:lnSpc>
              <a:spcBef>
                <a:spcPts val="500"/>
              </a:spcBef>
              <a:spcAft>
                <a:spcPts val="0"/>
              </a:spcAft>
              <a:buClr>
                <a:srgbClr val="EDEDED"/>
              </a:buClr>
              <a:buSzPts val="1600"/>
              <a:buNone/>
              <a:defRPr sz="1600" b="1"/>
            </a:lvl5pPr>
            <a:lvl6pPr marL="2743200" lvl="5" indent="-228600" algn="l">
              <a:lnSpc>
                <a:spcPct val="90000"/>
              </a:lnSpc>
              <a:spcBef>
                <a:spcPts val="500"/>
              </a:spcBef>
              <a:spcAft>
                <a:spcPts val="0"/>
              </a:spcAft>
              <a:buClr>
                <a:schemeClr val="lt1"/>
              </a:buClr>
              <a:buSzPts val="1600"/>
              <a:buNone/>
              <a:defRPr sz="1600" b="1"/>
            </a:lvl6pPr>
            <a:lvl7pPr marL="3200400" lvl="6" indent="-228600" algn="l">
              <a:lnSpc>
                <a:spcPct val="90000"/>
              </a:lnSpc>
              <a:spcBef>
                <a:spcPts val="500"/>
              </a:spcBef>
              <a:spcAft>
                <a:spcPts val="0"/>
              </a:spcAft>
              <a:buClr>
                <a:schemeClr val="lt1"/>
              </a:buClr>
              <a:buSzPts val="1600"/>
              <a:buNone/>
              <a:defRPr sz="1600" b="1"/>
            </a:lvl7pPr>
            <a:lvl8pPr marL="3657600" lvl="7" indent="-228600" algn="l">
              <a:lnSpc>
                <a:spcPct val="90000"/>
              </a:lnSpc>
              <a:spcBef>
                <a:spcPts val="500"/>
              </a:spcBef>
              <a:spcAft>
                <a:spcPts val="0"/>
              </a:spcAft>
              <a:buClr>
                <a:schemeClr val="lt1"/>
              </a:buClr>
              <a:buSzPts val="1600"/>
              <a:buNone/>
              <a:defRPr sz="1600" b="1"/>
            </a:lvl8pPr>
            <a:lvl9pPr marL="4114800" lvl="8" indent="-228600" algn="l">
              <a:lnSpc>
                <a:spcPct val="90000"/>
              </a:lnSpc>
              <a:spcBef>
                <a:spcPts val="500"/>
              </a:spcBef>
              <a:spcAft>
                <a:spcPts val="0"/>
              </a:spcAft>
              <a:buClr>
                <a:schemeClr val="lt1"/>
              </a:buClr>
              <a:buSzPts val="1600"/>
              <a:buNone/>
              <a:defRPr sz="1600" b="1"/>
            </a:lvl9pPr>
          </a:lstStyle>
          <a:p>
            <a:endParaRPr/>
          </a:p>
        </p:txBody>
      </p:sp>
      <p:sp>
        <p:nvSpPr>
          <p:cNvPr id="117" name="Google Shape;117;p24"/>
          <p:cNvSpPr>
            <a:spLocks noGrp="1"/>
          </p:cNvSpPr>
          <p:nvPr>
            <p:ph type="pic" idx="5"/>
          </p:nvPr>
        </p:nvSpPr>
        <p:spPr>
          <a:xfrm>
            <a:off x="3426747" y="2256354"/>
            <a:ext cx="2197800" cy="1524000"/>
          </a:xfrm>
          <a:prstGeom prst="roundRect">
            <a:avLst>
              <a:gd name="adj" fmla="val 1858"/>
            </a:avLst>
          </a:prstGeom>
          <a:noFill/>
          <a:ln>
            <a:noFill/>
          </a:ln>
          <a:effectLst>
            <a:outerShdw blurRad="50800" dist="50800" dir="5400000" algn="tl" rotWithShape="0">
              <a:srgbClr val="000000">
                <a:alpha val="42745"/>
              </a:srgbClr>
            </a:outerShdw>
          </a:effectLst>
        </p:spPr>
        <p:txBody>
          <a:bodyPr spcFirstLastPara="1" wrap="square" lIns="91425" tIns="45700" rIns="91425" bIns="45700" anchor="t" anchorCtr="0">
            <a:noAutofit/>
          </a:bodyPr>
          <a:lstStyle>
            <a:lvl1pPr marR="0" lvl="0" algn="ctr" rtl="0">
              <a:lnSpc>
                <a:spcPct val="90000"/>
              </a:lnSpc>
              <a:spcBef>
                <a:spcPts val="1000"/>
              </a:spcBef>
              <a:spcAft>
                <a:spcPts val="0"/>
              </a:spcAft>
              <a:buClr>
                <a:srgbClr val="EDEDED"/>
              </a:buClr>
              <a:buSzPts val="1600"/>
              <a:buFont typeface="Arial"/>
              <a:buNone/>
              <a:defRPr sz="1600" b="0" i="0" u="none" strike="noStrike" cap="none">
                <a:solidFill>
                  <a:srgbClr val="EDEDED"/>
                </a:solidFill>
                <a:latin typeface="Century Gothic"/>
                <a:ea typeface="Century Gothic"/>
                <a:cs typeface="Century Gothic"/>
                <a:sym typeface="Century Gothic"/>
              </a:defRPr>
            </a:lvl1pPr>
            <a:lvl2pPr marR="0" lvl="1" algn="l" rtl="0">
              <a:lnSpc>
                <a:spcPct val="90000"/>
              </a:lnSpc>
              <a:spcBef>
                <a:spcPts val="500"/>
              </a:spcBef>
              <a:spcAft>
                <a:spcPts val="0"/>
              </a:spcAft>
              <a:buClr>
                <a:srgbClr val="EDEDED"/>
              </a:buClr>
              <a:buSzPts val="1600"/>
              <a:buFont typeface="Arial"/>
              <a:buNone/>
              <a:defRPr sz="1600" b="0" i="0" u="none" strike="noStrike" cap="none">
                <a:solidFill>
                  <a:srgbClr val="EDEDED"/>
                </a:solidFill>
                <a:latin typeface="Century Gothic"/>
                <a:ea typeface="Century Gothic"/>
                <a:cs typeface="Century Gothic"/>
                <a:sym typeface="Century Gothic"/>
              </a:defRPr>
            </a:lvl2pPr>
            <a:lvl3pPr marR="0" lvl="2" algn="l" rtl="0">
              <a:lnSpc>
                <a:spcPct val="90000"/>
              </a:lnSpc>
              <a:spcBef>
                <a:spcPts val="500"/>
              </a:spcBef>
              <a:spcAft>
                <a:spcPts val="0"/>
              </a:spcAft>
              <a:buClr>
                <a:srgbClr val="EDEDED"/>
              </a:buClr>
              <a:buSzPts val="1600"/>
              <a:buFont typeface="Arial"/>
              <a:buNone/>
              <a:defRPr sz="1600" b="0" i="0" u="none" strike="noStrike" cap="none">
                <a:solidFill>
                  <a:srgbClr val="EDEDED"/>
                </a:solidFill>
                <a:latin typeface="Century Gothic"/>
                <a:ea typeface="Century Gothic"/>
                <a:cs typeface="Century Gothic"/>
                <a:sym typeface="Century Gothic"/>
              </a:defRPr>
            </a:lvl3pPr>
            <a:lvl4pPr marR="0" lvl="3" algn="l" rtl="0">
              <a:lnSpc>
                <a:spcPct val="90000"/>
              </a:lnSpc>
              <a:spcBef>
                <a:spcPts val="500"/>
              </a:spcBef>
              <a:spcAft>
                <a:spcPts val="0"/>
              </a:spcAft>
              <a:buClr>
                <a:srgbClr val="EDEDED"/>
              </a:buClr>
              <a:buSzPts val="1600"/>
              <a:buFont typeface="Arial"/>
              <a:buNone/>
              <a:defRPr sz="1600" b="0" i="0" u="none" strike="noStrike" cap="none">
                <a:solidFill>
                  <a:srgbClr val="EDEDED"/>
                </a:solidFill>
                <a:latin typeface="Century Gothic"/>
                <a:ea typeface="Century Gothic"/>
                <a:cs typeface="Century Gothic"/>
                <a:sym typeface="Century Gothic"/>
              </a:defRPr>
            </a:lvl4pPr>
            <a:lvl5pPr marR="0" lvl="4" algn="l" rtl="0">
              <a:lnSpc>
                <a:spcPct val="90000"/>
              </a:lnSpc>
              <a:spcBef>
                <a:spcPts val="500"/>
              </a:spcBef>
              <a:spcAft>
                <a:spcPts val="0"/>
              </a:spcAft>
              <a:buClr>
                <a:srgbClr val="EDEDED"/>
              </a:buClr>
              <a:buSzPts val="1600"/>
              <a:buFont typeface="Arial"/>
              <a:buNone/>
              <a:defRPr sz="1600" b="0" i="0" u="none" strike="noStrike" cap="none">
                <a:solidFill>
                  <a:srgbClr val="EDEDED"/>
                </a:solidFill>
                <a:latin typeface="Century Gothic"/>
                <a:ea typeface="Century Gothic"/>
                <a:cs typeface="Century Gothic"/>
                <a:sym typeface="Century Gothic"/>
              </a:defRPr>
            </a:lvl5pPr>
            <a:lvl6pPr marR="0" lvl="5" algn="l" rtl="0">
              <a:lnSpc>
                <a:spcPct val="90000"/>
              </a:lnSpc>
              <a:spcBef>
                <a:spcPts val="500"/>
              </a:spcBef>
              <a:spcAft>
                <a:spcPts val="0"/>
              </a:spcAft>
              <a:buClr>
                <a:schemeClr val="lt1"/>
              </a:buClr>
              <a:buSzPts val="1600"/>
              <a:buFont typeface="Arial"/>
              <a:buNone/>
              <a:defRPr sz="1600" b="0" i="0" u="none" strike="noStrike" cap="none">
                <a:solidFill>
                  <a:schemeClr val="lt1"/>
                </a:solidFill>
                <a:latin typeface="Century Gothic"/>
                <a:ea typeface="Century Gothic"/>
                <a:cs typeface="Century Gothic"/>
                <a:sym typeface="Century Gothic"/>
              </a:defRPr>
            </a:lvl6pPr>
            <a:lvl7pPr marR="0" lvl="6" algn="l" rtl="0">
              <a:lnSpc>
                <a:spcPct val="90000"/>
              </a:lnSpc>
              <a:spcBef>
                <a:spcPts val="500"/>
              </a:spcBef>
              <a:spcAft>
                <a:spcPts val="0"/>
              </a:spcAft>
              <a:buClr>
                <a:schemeClr val="lt1"/>
              </a:buClr>
              <a:buSzPts val="1600"/>
              <a:buFont typeface="Arial"/>
              <a:buNone/>
              <a:defRPr sz="1600" b="0" i="0" u="none" strike="noStrike" cap="none">
                <a:solidFill>
                  <a:schemeClr val="lt1"/>
                </a:solidFill>
                <a:latin typeface="Century Gothic"/>
                <a:ea typeface="Century Gothic"/>
                <a:cs typeface="Century Gothic"/>
                <a:sym typeface="Century Gothic"/>
              </a:defRPr>
            </a:lvl7pPr>
            <a:lvl8pPr marR="0" lvl="7" algn="l" rtl="0">
              <a:lnSpc>
                <a:spcPct val="90000"/>
              </a:lnSpc>
              <a:spcBef>
                <a:spcPts val="500"/>
              </a:spcBef>
              <a:spcAft>
                <a:spcPts val="0"/>
              </a:spcAft>
              <a:buClr>
                <a:schemeClr val="lt1"/>
              </a:buClr>
              <a:buSzPts val="1600"/>
              <a:buFont typeface="Arial"/>
              <a:buNone/>
              <a:defRPr sz="1600" b="0" i="0" u="none" strike="noStrike" cap="none">
                <a:solidFill>
                  <a:schemeClr val="lt1"/>
                </a:solidFill>
                <a:latin typeface="Century Gothic"/>
                <a:ea typeface="Century Gothic"/>
                <a:cs typeface="Century Gothic"/>
                <a:sym typeface="Century Gothic"/>
              </a:defRPr>
            </a:lvl8pPr>
            <a:lvl9pPr marR="0" lvl="8" algn="l" rtl="0">
              <a:lnSpc>
                <a:spcPct val="90000"/>
              </a:lnSpc>
              <a:spcBef>
                <a:spcPts val="500"/>
              </a:spcBef>
              <a:spcAft>
                <a:spcPts val="0"/>
              </a:spcAft>
              <a:buClr>
                <a:schemeClr val="lt1"/>
              </a:buClr>
              <a:buSzPts val="1600"/>
              <a:buFont typeface="Arial"/>
              <a:buNone/>
              <a:defRPr sz="1600" b="0" i="0" u="none" strike="noStrike" cap="none">
                <a:solidFill>
                  <a:schemeClr val="lt1"/>
                </a:solidFill>
                <a:latin typeface="Century Gothic"/>
                <a:ea typeface="Century Gothic"/>
                <a:cs typeface="Century Gothic"/>
                <a:sym typeface="Century Gothic"/>
              </a:defRPr>
            </a:lvl9pPr>
          </a:lstStyle>
          <a:p>
            <a:endParaRPr dirty="0"/>
          </a:p>
        </p:txBody>
      </p:sp>
      <p:sp>
        <p:nvSpPr>
          <p:cNvPr id="118" name="Google Shape;118;p24"/>
          <p:cNvSpPr txBox="1">
            <a:spLocks noGrp="1"/>
          </p:cNvSpPr>
          <p:nvPr>
            <p:ph type="body" idx="6"/>
          </p:nvPr>
        </p:nvSpPr>
        <p:spPr>
          <a:xfrm>
            <a:off x="3425737" y="4873773"/>
            <a:ext cx="2200800" cy="6591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EDEDED"/>
              </a:buClr>
              <a:buSzPts val="1400"/>
              <a:buNone/>
              <a:defRPr sz="1400"/>
            </a:lvl1pPr>
            <a:lvl2pPr marL="914400" lvl="1" indent="-228600" algn="l">
              <a:lnSpc>
                <a:spcPct val="90000"/>
              </a:lnSpc>
              <a:spcBef>
                <a:spcPts val="500"/>
              </a:spcBef>
              <a:spcAft>
                <a:spcPts val="0"/>
              </a:spcAft>
              <a:buClr>
                <a:srgbClr val="EDEDED"/>
              </a:buClr>
              <a:buSzPts val="1200"/>
              <a:buNone/>
              <a:defRPr sz="1200"/>
            </a:lvl2pPr>
            <a:lvl3pPr marL="1371600" lvl="2" indent="-228600" algn="l">
              <a:lnSpc>
                <a:spcPct val="90000"/>
              </a:lnSpc>
              <a:spcBef>
                <a:spcPts val="500"/>
              </a:spcBef>
              <a:spcAft>
                <a:spcPts val="0"/>
              </a:spcAft>
              <a:buClr>
                <a:srgbClr val="EDEDED"/>
              </a:buClr>
              <a:buSzPts val="1000"/>
              <a:buNone/>
              <a:defRPr sz="1000"/>
            </a:lvl3pPr>
            <a:lvl4pPr marL="1828800" lvl="3" indent="-228600" algn="l">
              <a:lnSpc>
                <a:spcPct val="90000"/>
              </a:lnSpc>
              <a:spcBef>
                <a:spcPts val="500"/>
              </a:spcBef>
              <a:spcAft>
                <a:spcPts val="0"/>
              </a:spcAft>
              <a:buClr>
                <a:srgbClr val="EDEDED"/>
              </a:buClr>
              <a:buSzPts val="900"/>
              <a:buNone/>
              <a:defRPr sz="900"/>
            </a:lvl4pPr>
            <a:lvl5pPr marL="2286000" lvl="4" indent="-228600" algn="l">
              <a:lnSpc>
                <a:spcPct val="90000"/>
              </a:lnSpc>
              <a:spcBef>
                <a:spcPts val="500"/>
              </a:spcBef>
              <a:spcAft>
                <a:spcPts val="0"/>
              </a:spcAft>
              <a:buClr>
                <a:srgbClr val="EDEDED"/>
              </a:buClr>
              <a:buSzPts val="900"/>
              <a:buNone/>
              <a:defRPr sz="900"/>
            </a:lvl5pPr>
            <a:lvl6pPr marL="2743200" lvl="5" indent="-228600" algn="l">
              <a:lnSpc>
                <a:spcPct val="90000"/>
              </a:lnSpc>
              <a:spcBef>
                <a:spcPts val="500"/>
              </a:spcBef>
              <a:spcAft>
                <a:spcPts val="0"/>
              </a:spcAft>
              <a:buClr>
                <a:schemeClr val="lt1"/>
              </a:buClr>
              <a:buSzPts val="900"/>
              <a:buNone/>
              <a:defRPr sz="900"/>
            </a:lvl6pPr>
            <a:lvl7pPr marL="3200400" lvl="6" indent="-228600" algn="l">
              <a:lnSpc>
                <a:spcPct val="90000"/>
              </a:lnSpc>
              <a:spcBef>
                <a:spcPts val="500"/>
              </a:spcBef>
              <a:spcAft>
                <a:spcPts val="0"/>
              </a:spcAft>
              <a:buClr>
                <a:schemeClr val="lt1"/>
              </a:buClr>
              <a:buSzPts val="900"/>
              <a:buNone/>
              <a:defRPr sz="900"/>
            </a:lvl7pPr>
            <a:lvl8pPr marL="3657600" lvl="7" indent="-228600" algn="l">
              <a:lnSpc>
                <a:spcPct val="90000"/>
              </a:lnSpc>
              <a:spcBef>
                <a:spcPts val="500"/>
              </a:spcBef>
              <a:spcAft>
                <a:spcPts val="0"/>
              </a:spcAft>
              <a:buClr>
                <a:schemeClr val="lt1"/>
              </a:buClr>
              <a:buSzPts val="900"/>
              <a:buNone/>
              <a:defRPr sz="900"/>
            </a:lvl8pPr>
            <a:lvl9pPr marL="4114800" lvl="8" indent="-228600" algn="l">
              <a:lnSpc>
                <a:spcPct val="90000"/>
              </a:lnSpc>
              <a:spcBef>
                <a:spcPts val="500"/>
              </a:spcBef>
              <a:spcAft>
                <a:spcPts val="0"/>
              </a:spcAft>
              <a:buClr>
                <a:schemeClr val="lt1"/>
              </a:buClr>
              <a:buSzPts val="900"/>
              <a:buNone/>
              <a:defRPr sz="900"/>
            </a:lvl9pPr>
          </a:lstStyle>
          <a:p>
            <a:endParaRPr/>
          </a:p>
        </p:txBody>
      </p:sp>
      <p:sp>
        <p:nvSpPr>
          <p:cNvPr id="119" name="Google Shape;119;p24"/>
          <p:cNvSpPr txBox="1">
            <a:spLocks noGrp="1"/>
          </p:cNvSpPr>
          <p:nvPr>
            <p:ph type="body" idx="7"/>
          </p:nvPr>
        </p:nvSpPr>
        <p:spPr>
          <a:xfrm>
            <a:off x="5853246" y="4297503"/>
            <a:ext cx="2199000" cy="576300"/>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rgbClr val="EDEDED"/>
              </a:buClr>
              <a:buSzPts val="2400"/>
              <a:buNone/>
              <a:defRPr sz="2400" b="0">
                <a:solidFill>
                  <a:srgbClr val="EDEDED"/>
                </a:solidFill>
              </a:defRPr>
            </a:lvl1pPr>
            <a:lvl2pPr marL="914400" lvl="1" indent="-228600" algn="l">
              <a:lnSpc>
                <a:spcPct val="90000"/>
              </a:lnSpc>
              <a:spcBef>
                <a:spcPts val="500"/>
              </a:spcBef>
              <a:spcAft>
                <a:spcPts val="0"/>
              </a:spcAft>
              <a:buClr>
                <a:srgbClr val="EDEDED"/>
              </a:buClr>
              <a:buSzPts val="2000"/>
              <a:buNone/>
              <a:defRPr sz="2000" b="1"/>
            </a:lvl2pPr>
            <a:lvl3pPr marL="1371600" lvl="2" indent="-228600" algn="l">
              <a:lnSpc>
                <a:spcPct val="90000"/>
              </a:lnSpc>
              <a:spcBef>
                <a:spcPts val="500"/>
              </a:spcBef>
              <a:spcAft>
                <a:spcPts val="0"/>
              </a:spcAft>
              <a:buClr>
                <a:srgbClr val="EDEDED"/>
              </a:buClr>
              <a:buSzPts val="1800"/>
              <a:buNone/>
              <a:defRPr sz="1800" b="1"/>
            </a:lvl3pPr>
            <a:lvl4pPr marL="1828800" lvl="3" indent="-228600" algn="l">
              <a:lnSpc>
                <a:spcPct val="90000"/>
              </a:lnSpc>
              <a:spcBef>
                <a:spcPts val="500"/>
              </a:spcBef>
              <a:spcAft>
                <a:spcPts val="0"/>
              </a:spcAft>
              <a:buClr>
                <a:srgbClr val="EDEDED"/>
              </a:buClr>
              <a:buSzPts val="1600"/>
              <a:buNone/>
              <a:defRPr sz="1600" b="1"/>
            </a:lvl4pPr>
            <a:lvl5pPr marL="2286000" lvl="4" indent="-228600" algn="l">
              <a:lnSpc>
                <a:spcPct val="90000"/>
              </a:lnSpc>
              <a:spcBef>
                <a:spcPts val="500"/>
              </a:spcBef>
              <a:spcAft>
                <a:spcPts val="0"/>
              </a:spcAft>
              <a:buClr>
                <a:srgbClr val="EDEDED"/>
              </a:buClr>
              <a:buSzPts val="1600"/>
              <a:buNone/>
              <a:defRPr sz="1600" b="1"/>
            </a:lvl5pPr>
            <a:lvl6pPr marL="2743200" lvl="5" indent="-228600" algn="l">
              <a:lnSpc>
                <a:spcPct val="90000"/>
              </a:lnSpc>
              <a:spcBef>
                <a:spcPts val="500"/>
              </a:spcBef>
              <a:spcAft>
                <a:spcPts val="0"/>
              </a:spcAft>
              <a:buClr>
                <a:schemeClr val="lt1"/>
              </a:buClr>
              <a:buSzPts val="1600"/>
              <a:buNone/>
              <a:defRPr sz="1600" b="1"/>
            </a:lvl6pPr>
            <a:lvl7pPr marL="3200400" lvl="6" indent="-228600" algn="l">
              <a:lnSpc>
                <a:spcPct val="90000"/>
              </a:lnSpc>
              <a:spcBef>
                <a:spcPts val="500"/>
              </a:spcBef>
              <a:spcAft>
                <a:spcPts val="0"/>
              </a:spcAft>
              <a:buClr>
                <a:schemeClr val="lt1"/>
              </a:buClr>
              <a:buSzPts val="1600"/>
              <a:buNone/>
              <a:defRPr sz="1600" b="1"/>
            </a:lvl7pPr>
            <a:lvl8pPr marL="3657600" lvl="7" indent="-228600" algn="l">
              <a:lnSpc>
                <a:spcPct val="90000"/>
              </a:lnSpc>
              <a:spcBef>
                <a:spcPts val="500"/>
              </a:spcBef>
              <a:spcAft>
                <a:spcPts val="0"/>
              </a:spcAft>
              <a:buClr>
                <a:schemeClr val="lt1"/>
              </a:buClr>
              <a:buSzPts val="1600"/>
              <a:buNone/>
              <a:defRPr sz="1600" b="1"/>
            </a:lvl8pPr>
            <a:lvl9pPr marL="4114800" lvl="8" indent="-228600" algn="l">
              <a:lnSpc>
                <a:spcPct val="90000"/>
              </a:lnSpc>
              <a:spcBef>
                <a:spcPts val="500"/>
              </a:spcBef>
              <a:spcAft>
                <a:spcPts val="0"/>
              </a:spcAft>
              <a:buClr>
                <a:schemeClr val="lt1"/>
              </a:buClr>
              <a:buSzPts val="1600"/>
              <a:buNone/>
              <a:defRPr sz="1600" b="1"/>
            </a:lvl9pPr>
          </a:lstStyle>
          <a:p>
            <a:endParaRPr/>
          </a:p>
        </p:txBody>
      </p:sp>
      <p:sp>
        <p:nvSpPr>
          <p:cNvPr id="120" name="Google Shape;120;p24"/>
          <p:cNvSpPr>
            <a:spLocks noGrp="1"/>
          </p:cNvSpPr>
          <p:nvPr>
            <p:ph type="pic" idx="8"/>
          </p:nvPr>
        </p:nvSpPr>
        <p:spPr>
          <a:xfrm>
            <a:off x="5853245" y="2256354"/>
            <a:ext cx="2199000" cy="1524000"/>
          </a:xfrm>
          <a:prstGeom prst="roundRect">
            <a:avLst>
              <a:gd name="adj" fmla="val 1858"/>
            </a:avLst>
          </a:prstGeom>
          <a:noFill/>
          <a:ln>
            <a:noFill/>
          </a:ln>
          <a:effectLst>
            <a:outerShdw blurRad="50800" dist="50800" dir="5400000" algn="tl" rotWithShape="0">
              <a:srgbClr val="000000">
                <a:alpha val="42745"/>
              </a:srgbClr>
            </a:outerShdw>
          </a:effectLst>
        </p:spPr>
        <p:txBody>
          <a:bodyPr spcFirstLastPara="1" wrap="square" lIns="91425" tIns="45700" rIns="91425" bIns="45700" anchor="t" anchorCtr="0">
            <a:noAutofit/>
          </a:bodyPr>
          <a:lstStyle>
            <a:lvl1pPr marR="0" lvl="0" algn="ctr" rtl="0">
              <a:lnSpc>
                <a:spcPct val="90000"/>
              </a:lnSpc>
              <a:spcBef>
                <a:spcPts val="1000"/>
              </a:spcBef>
              <a:spcAft>
                <a:spcPts val="0"/>
              </a:spcAft>
              <a:buClr>
                <a:srgbClr val="EDEDED"/>
              </a:buClr>
              <a:buSzPts val="1600"/>
              <a:buFont typeface="Arial"/>
              <a:buNone/>
              <a:defRPr sz="1600" b="0" i="0" u="none" strike="noStrike" cap="none">
                <a:solidFill>
                  <a:srgbClr val="EDEDED"/>
                </a:solidFill>
                <a:latin typeface="Century Gothic"/>
                <a:ea typeface="Century Gothic"/>
                <a:cs typeface="Century Gothic"/>
                <a:sym typeface="Century Gothic"/>
              </a:defRPr>
            </a:lvl1pPr>
            <a:lvl2pPr marR="0" lvl="1" algn="l" rtl="0">
              <a:lnSpc>
                <a:spcPct val="90000"/>
              </a:lnSpc>
              <a:spcBef>
                <a:spcPts val="500"/>
              </a:spcBef>
              <a:spcAft>
                <a:spcPts val="0"/>
              </a:spcAft>
              <a:buClr>
                <a:srgbClr val="EDEDED"/>
              </a:buClr>
              <a:buSzPts val="1600"/>
              <a:buFont typeface="Arial"/>
              <a:buNone/>
              <a:defRPr sz="1600" b="0" i="0" u="none" strike="noStrike" cap="none">
                <a:solidFill>
                  <a:srgbClr val="EDEDED"/>
                </a:solidFill>
                <a:latin typeface="Century Gothic"/>
                <a:ea typeface="Century Gothic"/>
                <a:cs typeface="Century Gothic"/>
                <a:sym typeface="Century Gothic"/>
              </a:defRPr>
            </a:lvl2pPr>
            <a:lvl3pPr marR="0" lvl="2" algn="l" rtl="0">
              <a:lnSpc>
                <a:spcPct val="90000"/>
              </a:lnSpc>
              <a:spcBef>
                <a:spcPts val="500"/>
              </a:spcBef>
              <a:spcAft>
                <a:spcPts val="0"/>
              </a:spcAft>
              <a:buClr>
                <a:srgbClr val="EDEDED"/>
              </a:buClr>
              <a:buSzPts val="1600"/>
              <a:buFont typeface="Arial"/>
              <a:buNone/>
              <a:defRPr sz="1600" b="0" i="0" u="none" strike="noStrike" cap="none">
                <a:solidFill>
                  <a:srgbClr val="EDEDED"/>
                </a:solidFill>
                <a:latin typeface="Century Gothic"/>
                <a:ea typeface="Century Gothic"/>
                <a:cs typeface="Century Gothic"/>
                <a:sym typeface="Century Gothic"/>
              </a:defRPr>
            </a:lvl3pPr>
            <a:lvl4pPr marR="0" lvl="3" algn="l" rtl="0">
              <a:lnSpc>
                <a:spcPct val="90000"/>
              </a:lnSpc>
              <a:spcBef>
                <a:spcPts val="500"/>
              </a:spcBef>
              <a:spcAft>
                <a:spcPts val="0"/>
              </a:spcAft>
              <a:buClr>
                <a:srgbClr val="EDEDED"/>
              </a:buClr>
              <a:buSzPts val="1600"/>
              <a:buFont typeface="Arial"/>
              <a:buNone/>
              <a:defRPr sz="1600" b="0" i="0" u="none" strike="noStrike" cap="none">
                <a:solidFill>
                  <a:srgbClr val="EDEDED"/>
                </a:solidFill>
                <a:latin typeface="Century Gothic"/>
                <a:ea typeface="Century Gothic"/>
                <a:cs typeface="Century Gothic"/>
                <a:sym typeface="Century Gothic"/>
              </a:defRPr>
            </a:lvl4pPr>
            <a:lvl5pPr marR="0" lvl="4" algn="l" rtl="0">
              <a:lnSpc>
                <a:spcPct val="90000"/>
              </a:lnSpc>
              <a:spcBef>
                <a:spcPts val="500"/>
              </a:spcBef>
              <a:spcAft>
                <a:spcPts val="0"/>
              </a:spcAft>
              <a:buClr>
                <a:srgbClr val="EDEDED"/>
              </a:buClr>
              <a:buSzPts val="1600"/>
              <a:buFont typeface="Arial"/>
              <a:buNone/>
              <a:defRPr sz="1600" b="0" i="0" u="none" strike="noStrike" cap="none">
                <a:solidFill>
                  <a:srgbClr val="EDEDED"/>
                </a:solidFill>
                <a:latin typeface="Century Gothic"/>
                <a:ea typeface="Century Gothic"/>
                <a:cs typeface="Century Gothic"/>
                <a:sym typeface="Century Gothic"/>
              </a:defRPr>
            </a:lvl5pPr>
            <a:lvl6pPr marR="0" lvl="5" algn="l" rtl="0">
              <a:lnSpc>
                <a:spcPct val="90000"/>
              </a:lnSpc>
              <a:spcBef>
                <a:spcPts val="500"/>
              </a:spcBef>
              <a:spcAft>
                <a:spcPts val="0"/>
              </a:spcAft>
              <a:buClr>
                <a:schemeClr val="lt1"/>
              </a:buClr>
              <a:buSzPts val="1600"/>
              <a:buFont typeface="Arial"/>
              <a:buNone/>
              <a:defRPr sz="1600" b="0" i="0" u="none" strike="noStrike" cap="none">
                <a:solidFill>
                  <a:schemeClr val="lt1"/>
                </a:solidFill>
                <a:latin typeface="Century Gothic"/>
                <a:ea typeface="Century Gothic"/>
                <a:cs typeface="Century Gothic"/>
                <a:sym typeface="Century Gothic"/>
              </a:defRPr>
            </a:lvl6pPr>
            <a:lvl7pPr marR="0" lvl="6" algn="l" rtl="0">
              <a:lnSpc>
                <a:spcPct val="90000"/>
              </a:lnSpc>
              <a:spcBef>
                <a:spcPts val="500"/>
              </a:spcBef>
              <a:spcAft>
                <a:spcPts val="0"/>
              </a:spcAft>
              <a:buClr>
                <a:schemeClr val="lt1"/>
              </a:buClr>
              <a:buSzPts val="1600"/>
              <a:buFont typeface="Arial"/>
              <a:buNone/>
              <a:defRPr sz="1600" b="0" i="0" u="none" strike="noStrike" cap="none">
                <a:solidFill>
                  <a:schemeClr val="lt1"/>
                </a:solidFill>
                <a:latin typeface="Century Gothic"/>
                <a:ea typeface="Century Gothic"/>
                <a:cs typeface="Century Gothic"/>
                <a:sym typeface="Century Gothic"/>
              </a:defRPr>
            </a:lvl7pPr>
            <a:lvl8pPr marR="0" lvl="7" algn="l" rtl="0">
              <a:lnSpc>
                <a:spcPct val="90000"/>
              </a:lnSpc>
              <a:spcBef>
                <a:spcPts val="500"/>
              </a:spcBef>
              <a:spcAft>
                <a:spcPts val="0"/>
              </a:spcAft>
              <a:buClr>
                <a:schemeClr val="lt1"/>
              </a:buClr>
              <a:buSzPts val="1600"/>
              <a:buFont typeface="Arial"/>
              <a:buNone/>
              <a:defRPr sz="1600" b="0" i="0" u="none" strike="noStrike" cap="none">
                <a:solidFill>
                  <a:schemeClr val="lt1"/>
                </a:solidFill>
                <a:latin typeface="Century Gothic"/>
                <a:ea typeface="Century Gothic"/>
                <a:cs typeface="Century Gothic"/>
                <a:sym typeface="Century Gothic"/>
              </a:defRPr>
            </a:lvl8pPr>
            <a:lvl9pPr marR="0" lvl="8" algn="l" rtl="0">
              <a:lnSpc>
                <a:spcPct val="90000"/>
              </a:lnSpc>
              <a:spcBef>
                <a:spcPts val="500"/>
              </a:spcBef>
              <a:spcAft>
                <a:spcPts val="0"/>
              </a:spcAft>
              <a:buClr>
                <a:schemeClr val="lt1"/>
              </a:buClr>
              <a:buSzPts val="1600"/>
              <a:buFont typeface="Arial"/>
              <a:buNone/>
              <a:defRPr sz="1600" b="0" i="0" u="none" strike="noStrike" cap="none">
                <a:solidFill>
                  <a:schemeClr val="lt1"/>
                </a:solidFill>
                <a:latin typeface="Century Gothic"/>
                <a:ea typeface="Century Gothic"/>
                <a:cs typeface="Century Gothic"/>
                <a:sym typeface="Century Gothic"/>
              </a:defRPr>
            </a:lvl9pPr>
          </a:lstStyle>
          <a:p>
            <a:endParaRPr dirty="0"/>
          </a:p>
        </p:txBody>
      </p:sp>
      <p:sp>
        <p:nvSpPr>
          <p:cNvPr id="121" name="Google Shape;121;p24"/>
          <p:cNvSpPr txBox="1">
            <a:spLocks noGrp="1"/>
          </p:cNvSpPr>
          <p:nvPr>
            <p:ph type="body" idx="9"/>
          </p:nvPr>
        </p:nvSpPr>
        <p:spPr>
          <a:xfrm>
            <a:off x="5853150" y="4873771"/>
            <a:ext cx="2202000" cy="6591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EDEDED"/>
              </a:buClr>
              <a:buSzPts val="1400"/>
              <a:buNone/>
              <a:defRPr sz="1400"/>
            </a:lvl1pPr>
            <a:lvl2pPr marL="914400" lvl="1" indent="-228600" algn="l">
              <a:lnSpc>
                <a:spcPct val="90000"/>
              </a:lnSpc>
              <a:spcBef>
                <a:spcPts val="500"/>
              </a:spcBef>
              <a:spcAft>
                <a:spcPts val="0"/>
              </a:spcAft>
              <a:buClr>
                <a:srgbClr val="EDEDED"/>
              </a:buClr>
              <a:buSzPts val="1200"/>
              <a:buNone/>
              <a:defRPr sz="1200"/>
            </a:lvl2pPr>
            <a:lvl3pPr marL="1371600" lvl="2" indent="-228600" algn="l">
              <a:lnSpc>
                <a:spcPct val="90000"/>
              </a:lnSpc>
              <a:spcBef>
                <a:spcPts val="500"/>
              </a:spcBef>
              <a:spcAft>
                <a:spcPts val="0"/>
              </a:spcAft>
              <a:buClr>
                <a:srgbClr val="EDEDED"/>
              </a:buClr>
              <a:buSzPts val="1000"/>
              <a:buNone/>
              <a:defRPr sz="1000"/>
            </a:lvl3pPr>
            <a:lvl4pPr marL="1828800" lvl="3" indent="-228600" algn="l">
              <a:lnSpc>
                <a:spcPct val="90000"/>
              </a:lnSpc>
              <a:spcBef>
                <a:spcPts val="500"/>
              </a:spcBef>
              <a:spcAft>
                <a:spcPts val="0"/>
              </a:spcAft>
              <a:buClr>
                <a:srgbClr val="EDEDED"/>
              </a:buClr>
              <a:buSzPts val="900"/>
              <a:buNone/>
              <a:defRPr sz="900"/>
            </a:lvl4pPr>
            <a:lvl5pPr marL="2286000" lvl="4" indent="-228600" algn="l">
              <a:lnSpc>
                <a:spcPct val="90000"/>
              </a:lnSpc>
              <a:spcBef>
                <a:spcPts val="500"/>
              </a:spcBef>
              <a:spcAft>
                <a:spcPts val="0"/>
              </a:spcAft>
              <a:buClr>
                <a:srgbClr val="EDEDED"/>
              </a:buClr>
              <a:buSzPts val="900"/>
              <a:buNone/>
              <a:defRPr sz="900"/>
            </a:lvl5pPr>
            <a:lvl6pPr marL="2743200" lvl="5" indent="-228600" algn="l">
              <a:lnSpc>
                <a:spcPct val="90000"/>
              </a:lnSpc>
              <a:spcBef>
                <a:spcPts val="500"/>
              </a:spcBef>
              <a:spcAft>
                <a:spcPts val="0"/>
              </a:spcAft>
              <a:buClr>
                <a:schemeClr val="lt1"/>
              </a:buClr>
              <a:buSzPts val="900"/>
              <a:buNone/>
              <a:defRPr sz="900"/>
            </a:lvl6pPr>
            <a:lvl7pPr marL="3200400" lvl="6" indent="-228600" algn="l">
              <a:lnSpc>
                <a:spcPct val="90000"/>
              </a:lnSpc>
              <a:spcBef>
                <a:spcPts val="500"/>
              </a:spcBef>
              <a:spcAft>
                <a:spcPts val="0"/>
              </a:spcAft>
              <a:buClr>
                <a:schemeClr val="lt1"/>
              </a:buClr>
              <a:buSzPts val="900"/>
              <a:buNone/>
              <a:defRPr sz="900"/>
            </a:lvl7pPr>
            <a:lvl8pPr marL="3657600" lvl="7" indent="-228600" algn="l">
              <a:lnSpc>
                <a:spcPct val="90000"/>
              </a:lnSpc>
              <a:spcBef>
                <a:spcPts val="500"/>
              </a:spcBef>
              <a:spcAft>
                <a:spcPts val="0"/>
              </a:spcAft>
              <a:buClr>
                <a:schemeClr val="lt1"/>
              </a:buClr>
              <a:buSzPts val="900"/>
              <a:buNone/>
              <a:defRPr sz="900"/>
            </a:lvl8pPr>
            <a:lvl9pPr marL="4114800" lvl="8" indent="-228600" algn="l">
              <a:lnSpc>
                <a:spcPct val="90000"/>
              </a:lnSpc>
              <a:spcBef>
                <a:spcPts val="500"/>
              </a:spcBef>
              <a:spcAft>
                <a:spcPts val="0"/>
              </a:spcAft>
              <a:buClr>
                <a:schemeClr val="lt1"/>
              </a:buClr>
              <a:buSzPts val="900"/>
              <a:buNone/>
              <a:defRPr sz="900"/>
            </a:lvl9pPr>
          </a:lstStyle>
          <a:p>
            <a:endParaRPr/>
          </a:p>
        </p:txBody>
      </p:sp>
      <p:sp>
        <p:nvSpPr>
          <p:cNvPr id="122" name="Google Shape;122;p24"/>
          <p:cNvSpPr txBox="1">
            <a:spLocks noGrp="1"/>
          </p:cNvSpPr>
          <p:nvPr>
            <p:ph type="dt" idx="10"/>
          </p:nvPr>
        </p:nvSpPr>
        <p:spPr>
          <a:xfrm>
            <a:off x="628650" y="6356359"/>
            <a:ext cx="20574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23" name="Google Shape;123;p24"/>
          <p:cNvSpPr txBox="1">
            <a:spLocks noGrp="1"/>
          </p:cNvSpPr>
          <p:nvPr>
            <p:ph type="ftr" idx="11"/>
          </p:nvPr>
        </p:nvSpPr>
        <p:spPr>
          <a:xfrm>
            <a:off x="3028950" y="6356359"/>
            <a:ext cx="30861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24" name="Google Shape;124;p24"/>
          <p:cNvSpPr txBox="1">
            <a:spLocks noGrp="1"/>
          </p:cNvSpPr>
          <p:nvPr>
            <p:ph type="sldNum" idx="12"/>
          </p:nvPr>
        </p:nvSpPr>
        <p:spPr>
          <a:xfrm>
            <a:off x="6457950" y="6356359"/>
            <a:ext cx="20574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entury Gothic"/>
                <a:ea typeface="Century Gothic"/>
                <a:cs typeface="Century Gothic"/>
                <a:sym typeface="Century Gothic"/>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entury Gothic"/>
                <a:ea typeface="Century Gothic"/>
                <a:cs typeface="Century Gothic"/>
                <a:sym typeface="Century Gothic"/>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entury Gothic"/>
                <a:ea typeface="Century Gothic"/>
                <a:cs typeface="Century Gothic"/>
                <a:sym typeface="Century Gothic"/>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entury Gothic"/>
                <a:ea typeface="Century Gothic"/>
                <a:cs typeface="Century Gothic"/>
                <a:sym typeface="Century Gothic"/>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entury Gothic"/>
                <a:ea typeface="Century Gothic"/>
                <a:cs typeface="Century Gothic"/>
                <a:sym typeface="Century Gothic"/>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entury Gothic"/>
                <a:ea typeface="Century Gothic"/>
                <a:cs typeface="Century Gothic"/>
                <a:sym typeface="Century Gothic"/>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entury Gothic"/>
                <a:ea typeface="Century Gothic"/>
                <a:cs typeface="Century Gothic"/>
                <a:sym typeface="Century Gothic"/>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entury Gothic"/>
                <a:ea typeface="Century Gothic"/>
                <a:cs typeface="Century Gothic"/>
                <a:sym typeface="Century Gothic"/>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25"/>
        <p:cNvGrpSpPr/>
        <p:nvPr/>
      </p:nvGrpSpPr>
      <p:grpSpPr>
        <a:xfrm>
          <a:off x="0" y="0"/>
          <a:ext cx="0" cy="0"/>
          <a:chOff x="0" y="0"/>
          <a:chExt cx="0" cy="0"/>
        </a:xfrm>
      </p:grpSpPr>
      <p:sp>
        <p:nvSpPr>
          <p:cNvPr id="126" name="Google Shape;126;p25"/>
          <p:cNvSpPr txBox="1">
            <a:spLocks noGrp="1"/>
          </p:cNvSpPr>
          <p:nvPr>
            <p:ph type="title"/>
          </p:nvPr>
        </p:nvSpPr>
        <p:spPr>
          <a:xfrm>
            <a:off x="628650" y="365129"/>
            <a:ext cx="7886700" cy="13257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EDEDED"/>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7" name="Google Shape;127;p25"/>
          <p:cNvSpPr txBox="1">
            <a:spLocks noGrp="1"/>
          </p:cNvSpPr>
          <p:nvPr>
            <p:ph type="body" idx="1"/>
          </p:nvPr>
        </p:nvSpPr>
        <p:spPr>
          <a:xfrm rot="5400000">
            <a:off x="2502150" y="163625"/>
            <a:ext cx="4351200" cy="76752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rgbClr val="EDEDED"/>
              </a:buClr>
              <a:buSzPts val="1800"/>
              <a:buChar char="•"/>
              <a:defRPr/>
            </a:lvl1pPr>
            <a:lvl2pPr marL="914400" lvl="1" indent="-342900" algn="l">
              <a:lnSpc>
                <a:spcPct val="90000"/>
              </a:lnSpc>
              <a:spcBef>
                <a:spcPts val="500"/>
              </a:spcBef>
              <a:spcAft>
                <a:spcPts val="0"/>
              </a:spcAft>
              <a:buClr>
                <a:srgbClr val="EDEDED"/>
              </a:buClr>
              <a:buSzPts val="1800"/>
              <a:buChar char="•"/>
              <a:defRPr/>
            </a:lvl2pPr>
            <a:lvl3pPr marL="1371600" lvl="2" indent="-342900" algn="l">
              <a:lnSpc>
                <a:spcPct val="90000"/>
              </a:lnSpc>
              <a:spcBef>
                <a:spcPts val="500"/>
              </a:spcBef>
              <a:spcAft>
                <a:spcPts val="0"/>
              </a:spcAft>
              <a:buClr>
                <a:srgbClr val="EDEDED"/>
              </a:buClr>
              <a:buSzPts val="1800"/>
              <a:buChar char="•"/>
              <a:defRPr/>
            </a:lvl3pPr>
            <a:lvl4pPr marL="1828800" lvl="3" indent="-342900" algn="l">
              <a:lnSpc>
                <a:spcPct val="90000"/>
              </a:lnSpc>
              <a:spcBef>
                <a:spcPts val="500"/>
              </a:spcBef>
              <a:spcAft>
                <a:spcPts val="0"/>
              </a:spcAft>
              <a:buClr>
                <a:srgbClr val="EDEDED"/>
              </a:buClr>
              <a:buSzPts val="1800"/>
              <a:buChar char="•"/>
              <a:defRPr/>
            </a:lvl4pPr>
            <a:lvl5pPr marL="2286000" lvl="4" indent="-342900" algn="l">
              <a:lnSpc>
                <a:spcPct val="90000"/>
              </a:lnSpc>
              <a:spcBef>
                <a:spcPts val="500"/>
              </a:spcBef>
              <a:spcAft>
                <a:spcPts val="0"/>
              </a:spcAft>
              <a:buClr>
                <a:srgbClr val="EDEDED"/>
              </a:buClr>
              <a:buSzPts val="1800"/>
              <a:buChar char="•"/>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128" name="Google Shape;128;p25"/>
          <p:cNvSpPr txBox="1">
            <a:spLocks noGrp="1"/>
          </p:cNvSpPr>
          <p:nvPr>
            <p:ph type="dt" idx="10"/>
          </p:nvPr>
        </p:nvSpPr>
        <p:spPr>
          <a:xfrm>
            <a:off x="628650" y="6356359"/>
            <a:ext cx="20574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29" name="Google Shape;129;p25"/>
          <p:cNvSpPr txBox="1">
            <a:spLocks noGrp="1"/>
          </p:cNvSpPr>
          <p:nvPr>
            <p:ph type="ftr" idx="11"/>
          </p:nvPr>
        </p:nvSpPr>
        <p:spPr>
          <a:xfrm>
            <a:off x="3028950" y="6356359"/>
            <a:ext cx="30861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30" name="Google Shape;130;p25"/>
          <p:cNvSpPr txBox="1">
            <a:spLocks noGrp="1"/>
          </p:cNvSpPr>
          <p:nvPr>
            <p:ph type="sldNum" idx="12"/>
          </p:nvPr>
        </p:nvSpPr>
        <p:spPr>
          <a:xfrm>
            <a:off x="6457950" y="6356359"/>
            <a:ext cx="20574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entury Gothic"/>
                <a:ea typeface="Century Gothic"/>
                <a:cs typeface="Century Gothic"/>
                <a:sym typeface="Century Gothic"/>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entury Gothic"/>
                <a:ea typeface="Century Gothic"/>
                <a:cs typeface="Century Gothic"/>
                <a:sym typeface="Century Gothic"/>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entury Gothic"/>
                <a:ea typeface="Century Gothic"/>
                <a:cs typeface="Century Gothic"/>
                <a:sym typeface="Century Gothic"/>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entury Gothic"/>
                <a:ea typeface="Century Gothic"/>
                <a:cs typeface="Century Gothic"/>
                <a:sym typeface="Century Gothic"/>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entury Gothic"/>
                <a:ea typeface="Century Gothic"/>
                <a:cs typeface="Century Gothic"/>
                <a:sym typeface="Century Gothic"/>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entury Gothic"/>
                <a:ea typeface="Century Gothic"/>
                <a:cs typeface="Century Gothic"/>
                <a:sym typeface="Century Gothic"/>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entury Gothic"/>
                <a:ea typeface="Century Gothic"/>
                <a:cs typeface="Century Gothic"/>
                <a:sym typeface="Century Gothic"/>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entury Gothic"/>
                <a:ea typeface="Century Gothic"/>
                <a:cs typeface="Century Gothic"/>
                <a:sym typeface="Century Gothic"/>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31"/>
        <p:cNvGrpSpPr/>
        <p:nvPr/>
      </p:nvGrpSpPr>
      <p:grpSpPr>
        <a:xfrm>
          <a:off x="0" y="0"/>
          <a:ext cx="0" cy="0"/>
          <a:chOff x="0" y="0"/>
          <a:chExt cx="0" cy="0"/>
        </a:xfrm>
      </p:grpSpPr>
      <p:sp>
        <p:nvSpPr>
          <p:cNvPr id="132" name="Google Shape;132;p26"/>
          <p:cNvSpPr txBox="1">
            <a:spLocks noGrp="1"/>
          </p:cNvSpPr>
          <p:nvPr>
            <p:ph type="title"/>
          </p:nvPr>
        </p:nvSpPr>
        <p:spPr>
          <a:xfrm rot="5400000">
            <a:off x="4623601" y="2285275"/>
            <a:ext cx="5811900" cy="19716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EDEDED"/>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3" name="Google Shape;133;p26"/>
          <p:cNvSpPr txBox="1">
            <a:spLocks noGrp="1"/>
          </p:cNvSpPr>
          <p:nvPr>
            <p:ph type="body" idx="1"/>
          </p:nvPr>
        </p:nvSpPr>
        <p:spPr>
          <a:xfrm rot="5400000">
            <a:off x="623027" y="370675"/>
            <a:ext cx="5811900" cy="58008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rgbClr val="EDEDED"/>
              </a:buClr>
              <a:buSzPts val="1800"/>
              <a:buChar char="•"/>
              <a:defRPr/>
            </a:lvl1pPr>
            <a:lvl2pPr marL="914400" lvl="1" indent="-342900" algn="l">
              <a:lnSpc>
                <a:spcPct val="90000"/>
              </a:lnSpc>
              <a:spcBef>
                <a:spcPts val="500"/>
              </a:spcBef>
              <a:spcAft>
                <a:spcPts val="0"/>
              </a:spcAft>
              <a:buClr>
                <a:srgbClr val="EDEDED"/>
              </a:buClr>
              <a:buSzPts val="1800"/>
              <a:buChar char="•"/>
              <a:defRPr/>
            </a:lvl2pPr>
            <a:lvl3pPr marL="1371600" lvl="2" indent="-342900" algn="l">
              <a:lnSpc>
                <a:spcPct val="90000"/>
              </a:lnSpc>
              <a:spcBef>
                <a:spcPts val="500"/>
              </a:spcBef>
              <a:spcAft>
                <a:spcPts val="0"/>
              </a:spcAft>
              <a:buClr>
                <a:srgbClr val="EDEDED"/>
              </a:buClr>
              <a:buSzPts val="1800"/>
              <a:buChar char="•"/>
              <a:defRPr/>
            </a:lvl3pPr>
            <a:lvl4pPr marL="1828800" lvl="3" indent="-342900" algn="l">
              <a:lnSpc>
                <a:spcPct val="90000"/>
              </a:lnSpc>
              <a:spcBef>
                <a:spcPts val="500"/>
              </a:spcBef>
              <a:spcAft>
                <a:spcPts val="0"/>
              </a:spcAft>
              <a:buClr>
                <a:srgbClr val="EDEDED"/>
              </a:buClr>
              <a:buSzPts val="1800"/>
              <a:buChar char="•"/>
              <a:defRPr/>
            </a:lvl4pPr>
            <a:lvl5pPr marL="2286000" lvl="4" indent="-342900" algn="l">
              <a:lnSpc>
                <a:spcPct val="90000"/>
              </a:lnSpc>
              <a:spcBef>
                <a:spcPts val="500"/>
              </a:spcBef>
              <a:spcAft>
                <a:spcPts val="0"/>
              </a:spcAft>
              <a:buClr>
                <a:srgbClr val="EDEDED"/>
              </a:buClr>
              <a:buSzPts val="1800"/>
              <a:buChar char="•"/>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134" name="Google Shape;134;p26"/>
          <p:cNvSpPr txBox="1">
            <a:spLocks noGrp="1"/>
          </p:cNvSpPr>
          <p:nvPr>
            <p:ph type="dt" idx="10"/>
          </p:nvPr>
        </p:nvSpPr>
        <p:spPr>
          <a:xfrm>
            <a:off x="628650" y="6356359"/>
            <a:ext cx="20574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35" name="Google Shape;135;p26"/>
          <p:cNvSpPr txBox="1">
            <a:spLocks noGrp="1"/>
          </p:cNvSpPr>
          <p:nvPr>
            <p:ph type="ftr" idx="11"/>
          </p:nvPr>
        </p:nvSpPr>
        <p:spPr>
          <a:xfrm>
            <a:off x="3028950" y="6356359"/>
            <a:ext cx="30861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36" name="Google Shape;136;p26"/>
          <p:cNvSpPr txBox="1">
            <a:spLocks noGrp="1"/>
          </p:cNvSpPr>
          <p:nvPr>
            <p:ph type="sldNum" idx="12"/>
          </p:nvPr>
        </p:nvSpPr>
        <p:spPr>
          <a:xfrm>
            <a:off x="6457950" y="6356359"/>
            <a:ext cx="20574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entury Gothic"/>
                <a:ea typeface="Century Gothic"/>
                <a:cs typeface="Century Gothic"/>
                <a:sym typeface="Century Gothic"/>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entury Gothic"/>
                <a:ea typeface="Century Gothic"/>
                <a:cs typeface="Century Gothic"/>
                <a:sym typeface="Century Gothic"/>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entury Gothic"/>
                <a:ea typeface="Century Gothic"/>
                <a:cs typeface="Century Gothic"/>
                <a:sym typeface="Century Gothic"/>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entury Gothic"/>
                <a:ea typeface="Century Gothic"/>
                <a:cs typeface="Century Gothic"/>
                <a:sym typeface="Century Gothic"/>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entury Gothic"/>
                <a:ea typeface="Century Gothic"/>
                <a:cs typeface="Century Gothic"/>
                <a:sym typeface="Century Gothic"/>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entury Gothic"/>
                <a:ea typeface="Century Gothic"/>
                <a:cs typeface="Century Gothic"/>
                <a:sym typeface="Century Gothic"/>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entury Gothic"/>
                <a:ea typeface="Century Gothic"/>
                <a:cs typeface="Century Gothic"/>
                <a:sym typeface="Century Gothic"/>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entury Gothic"/>
                <a:ea typeface="Century Gothic"/>
                <a:cs typeface="Century Gothic"/>
                <a:sym typeface="Century Gothic"/>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7"/>
        <p:cNvGrpSpPr/>
        <p:nvPr/>
      </p:nvGrpSpPr>
      <p:grpSpPr>
        <a:xfrm>
          <a:off x="0" y="0"/>
          <a:ext cx="0" cy="0"/>
          <a:chOff x="0" y="0"/>
          <a:chExt cx="0" cy="0"/>
        </a:xfrm>
      </p:grpSpPr>
      <p:sp>
        <p:nvSpPr>
          <p:cNvPr id="28" name="Google Shape;28;p12"/>
          <p:cNvSpPr txBox="1">
            <a:spLocks noGrp="1"/>
          </p:cNvSpPr>
          <p:nvPr>
            <p:ph type="title"/>
          </p:nvPr>
        </p:nvSpPr>
        <p:spPr>
          <a:xfrm>
            <a:off x="628650" y="365129"/>
            <a:ext cx="7886700" cy="13257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EDEDED"/>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12"/>
          <p:cNvSpPr txBox="1">
            <a:spLocks noGrp="1"/>
          </p:cNvSpPr>
          <p:nvPr>
            <p:ph type="body" idx="1"/>
          </p:nvPr>
        </p:nvSpPr>
        <p:spPr>
          <a:xfrm>
            <a:off x="840000" y="1825625"/>
            <a:ext cx="3768900" cy="43512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rgbClr val="EDEDED"/>
              </a:buClr>
              <a:buSzPts val="1800"/>
              <a:buChar char="•"/>
              <a:defRPr/>
            </a:lvl1pPr>
            <a:lvl2pPr marL="914400" lvl="1" indent="-342900" algn="l">
              <a:lnSpc>
                <a:spcPct val="90000"/>
              </a:lnSpc>
              <a:spcBef>
                <a:spcPts val="500"/>
              </a:spcBef>
              <a:spcAft>
                <a:spcPts val="0"/>
              </a:spcAft>
              <a:buClr>
                <a:srgbClr val="EDEDED"/>
              </a:buClr>
              <a:buSzPts val="1800"/>
              <a:buChar char="•"/>
              <a:defRPr/>
            </a:lvl2pPr>
            <a:lvl3pPr marL="1371600" lvl="2" indent="-342900" algn="l">
              <a:lnSpc>
                <a:spcPct val="90000"/>
              </a:lnSpc>
              <a:spcBef>
                <a:spcPts val="500"/>
              </a:spcBef>
              <a:spcAft>
                <a:spcPts val="0"/>
              </a:spcAft>
              <a:buClr>
                <a:srgbClr val="EDEDED"/>
              </a:buClr>
              <a:buSzPts val="1800"/>
              <a:buChar char="•"/>
              <a:defRPr/>
            </a:lvl3pPr>
            <a:lvl4pPr marL="1828800" lvl="3" indent="-342900" algn="l">
              <a:lnSpc>
                <a:spcPct val="90000"/>
              </a:lnSpc>
              <a:spcBef>
                <a:spcPts val="500"/>
              </a:spcBef>
              <a:spcAft>
                <a:spcPts val="0"/>
              </a:spcAft>
              <a:buClr>
                <a:srgbClr val="EDEDED"/>
              </a:buClr>
              <a:buSzPts val="1800"/>
              <a:buChar char="•"/>
              <a:defRPr/>
            </a:lvl4pPr>
            <a:lvl5pPr marL="2286000" lvl="4" indent="-342900" algn="l">
              <a:lnSpc>
                <a:spcPct val="90000"/>
              </a:lnSpc>
              <a:spcBef>
                <a:spcPts val="500"/>
              </a:spcBef>
              <a:spcAft>
                <a:spcPts val="0"/>
              </a:spcAft>
              <a:buClr>
                <a:srgbClr val="EDEDED"/>
              </a:buClr>
              <a:buSzPts val="1800"/>
              <a:buChar char="•"/>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30" name="Google Shape;30;p12"/>
          <p:cNvSpPr txBox="1">
            <a:spLocks noGrp="1"/>
          </p:cNvSpPr>
          <p:nvPr>
            <p:ph type="body" idx="2"/>
          </p:nvPr>
        </p:nvSpPr>
        <p:spPr>
          <a:xfrm>
            <a:off x="4739880" y="1825625"/>
            <a:ext cx="3775500" cy="43512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rgbClr val="EDEDED"/>
              </a:buClr>
              <a:buSzPts val="1800"/>
              <a:buChar char="•"/>
              <a:defRPr/>
            </a:lvl1pPr>
            <a:lvl2pPr marL="914400" lvl="1" indent="-342900" algn="l">
              <a:lnSpc>
                <a:spcPct val="90000"/>
              </a:lnSpc>
              <a:spcBef>
                <a:spcPts val="500"/>
              </a:spcBef>
              <a:spcAft>
                <a:spcPts val="0"/>
              </a:spcAft>
              <a:buClr>
                <a:srgbClr val="EDEDED"/>
              </a:buClr>
              <a:buSzPts val="1800"/>
              <a:buChar char="•"/>
              <a:defRPr/>
            </a:lvl2pPr>
            <a:lvl3pPr marL="1371600" lvl="2" indent="-342900" algn="l">
              <a:lnSpc>
                <a:spcPct val="90000"/>
              </a:lnSpc>
              <a:spcBef>
                <a:spcPts val="500"/>
              </a:spcBef>
              <a:spcAft>
                <a:spcPts val="0"/>
              </a:spcAft>
              <a:buClr>
                <a:srgbClr val="EDEDED"/>
              </a:buClr>
              <a:buSzPts val="1800"/>
              <a:buChar char="•"/>
              <a:defRPr/>
            </a:lvl3pPr>
            <a:lvl4pPr marL="1828800" lvl="3" indent="-342900" algn="l">
              <a:lnSpc>
                <a:spcPct val="90000"/>
              </a:lnSpc>
              <a:spcBef>
                <a:spcPts val="500"/>
              </a:spcBef>
              <a:spcAft>
                <a:spcPts val="0"/>
              </a:spcAft>
              <a:buClr>
                <a:srgbClr val="EDEDED"/>
              </a:buClr>
              <a:buSzPts val="1800"/>
              <a:buChar char="•"/>
              <a:defRPr/>
            </a:lvl4pPr>
            <a:lvl5pPr marL="2286000" lvl="4" indent="-342900" algn="l">
              <a:lnSpc>
                <a:spcPct val="90000"/>
              </a:lnSpc>
              <a:spcBef>
                <a:spcPts val="500"/>
              </a:spcBef>
              <a:spcAft>
                <a:spcPts val="0"/>
              </a:spcAft>
              <a:buClr>
                <a:srgbClr val="EDEDED"/>
              </a:buClr>
              <a:buSzPts val="1800"/>
              <a:buChar char="•"/>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31" name="Google Shape;31;p12"/>
          <p:cNvSpPr txBox="1">
            <a:spLocks noGrp="1"/>
          </p:cNvSpPr>
          <p:nvPr>
            <p:ph type="dt" idx="10"/>
          </p:nvPr>
        </p:nvSpPr>
        <p:spPr>
          <a:xfrm>
            <a:off x="628650" y="6356359"/>
            <a:ext cx="20574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32" name="Google Shape;32;p12"/>
          <p:cNvSpPr txBox="1">
            <a:spLocks noGrp="1"/>
          </p:cNvSpPr>
          <p:nvPr>
            <p:ph type="ftr" idx="11"/>
          </p:nvPr>
        </p:nvSpPr>
        <p:spPr>
          <a:xfrm>
            <a:off x="3028950" y="6356359"/>
            <a:ext cx="30861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33" name="Google Shape;33;p12"/>
          <p:cNvSpPr txBox="1">
            <a:spLocks noGrp="1"/>
          </p:cNvSpPr>
          <p:nvPr>
            <p:ph type="sldNum" idx="12"/>
          </p:nvPr>
        </p:nvSpPr>
        <p:spPr>
          <a:xfrm>
            <a:off x="6457950" y="6356359"/>
            <a:ext cx="20574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entury Gothic"/>
                <a:ea typeface="Century Gothic"/>
                <a:cs typeface="Century Gothic"/>
                <a:sym typeface="Century Gothic"/>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entury Gothic"/>
                <a:ea typeface="Century Gothic"/>
                <a:cs typeface="Century Gothic"/>
                <a:sym typeface="Century Gothic"/>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entury Gothic"/>
                <a:ea typeface="Century Gothic"/>
                <a:cs typeface="Century Gothic"/>
                <a:sym typeface="Century Gothic"/>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entury Gothic"/>
                <a:ea typeface="Century Gothic"/>
                <a:cs typeface="Century Gothic"/>
                <a:sym typeface="Century Gothic"/>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entury Gothic"/>
                <a:ea typeface="Century Gothic"/>
                <a:cs typeface="Century Gothic"/>
                <a:sym typeface="Century Gothic"/>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entury Gothic"/>
                <a:ea typeface="Century Gothic"/>
                <a:cs typeface="Century Gothic"/>
                <a:sym typeface="Century Gothic"/>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entury Gothic"/>
                <a:ea typeface="Century Gothic"/>
                <a:cs typeface="Century Gothic"/>
                <a:sym typeface="Century Gothic"/>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entury Gothic"/>
                <a:ea typeface="Century Gothic"/>
                <a:cs typeface="Century Gothic"/>
                <a:sym typeface="Century Gothic"/>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4"/>
        <p:cNvGrpSpPr/>
        <p:nvPr/>
      </p:nvGrpSpPr>
      <p:grpSpPr>
        <a:xfrm>
          <a:off x="0" y="0"/>
          <a:ext cx="0" cy="0"/>
          <a:chOff x="0" y="0"/>
          <a:chExt cx="0" cy="0"/>
        </a:xfrm>
      </p:grpSpPr>
      <p:sp>
        <p:nvSpPr>
          <p:cNvPr id="35" name="Google Shape;35;p13"/>
          <p:cNvSpPr txBox="1">
            <a:spLocks noGrp="1"/>
          </p:cNvSpPr>
          <p:nvPr>
            <p:ph type="ctrTitle"/>
          </p:nvPr>
        </p:nvSpPr>
        <p:spPr>
          <a:xfrm>
            <a:off x="640899" y="4464028"/>
            <a:ext cx="6858000" cy="1641600"/>
          </a:xfrm>
          <a:prstGeom prst="rect">
            <a:avLst/>
          </a:prstGeom>
          <a:noFill/>
          <a:ln>
            <a:noFill/>
          </a:ln>
        </p:spPr>
        <p:txBody>
          <a:bodyPr spcFirstLastPara="1" wrap="square" lIns="91425" tIns="45700" rIns="91425" bIns="45700" anchor="t" anchorCtr="0">
            <a:noAutofit/>
          </a:bodyPr>
          <a:lstStyle>
            <a:lvl1pPr lvl="0" algn="l">
              <a:lnSpc>
                <a:spcPct val="90000"/>
              </a:lnSpc>
              <a:spcBef>
                <a:spcPts val="0"/>
              </a:spcBef>
              <a:spcAft>
                <a:spcPts val="0"/>
              </a:spcAft>
              <a:buClr>
                <a:srgbClr val="E2E2E2"/>
              </a:buClr>
              <a:buSzPts val="9600"/>
              <a:buFont typeface="Century Gothic"/>
              <a:buNone/>
              <a:defRPr sz="9600" b="0">
                <a:solidFill>
                  <a:srgbClr val="E2E2E2"/>
                </a:solidFill>
                <a:latin typeface="Century Gothic"/>
                <a:ea typeface="Century Gothic"/>
                <a:cs typeface="Century Gothic"/>
                <a:sym typeface="Century Gothic"/>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13"/>
          <p:cNvSpPr txBox="1">
            <a:spLocks noGrp="1"/>
          </p:cNvSpPr>
          <p:nvPr>
            <p:ph type="subTitle" idx="1"/>
          </p:nvPr>
        </p:nvSpPr>
        <p:spPr>
          <a:xfrm>
            <a:off x="640899" y="3693678"/>
            <a:ext cx="6858000" cy="753900"/>
          </a:xfrm>
          <a:prstGeom prst="rect">
            <a:avLst/>
          </a:prstGeom>
          <a:noFill/>
          <a:ln>
            <a:noFill/>
          </a:ln>
        </p:spPr>
        <p:txBody>
          <a:bodyPr spcFirstLastPara="1" wrap="square" lIns="91425" tIns="45700" rIns="91425" bIns="45700" anchor="b" anchorCtr="0">
            <a:noAutofit/>
          </a:bodyPr>
          <a:lstStyle>
            <a:lvl1pPr lvl="0" algn="l">
              <a:lnSpc>
                <a:spcPct val="90000"/>
              </a:lnSpc>
              <a:spcBef>
                <a:spcPts val="1000"/>
              </a:spcBef>
              <a:spcAft>
                <a:spcPts val="0"/>
              </a:spcAft>
              <a:buClr>
                <a:schemeClr val="lt2"/>
              </a:buClr>
              <a:buSzPts val="3200"/>
              <a:buNone/>
              <a:defRPr sz="3200" b="0">
                <a:solidFill>
                  <a:schemeClr val="lt2"/>
                </a:solidFill>
                <a:latin typeface="Century Gothic"/>
                <a:ea typeface="Century Gothic"/>
                <a:cs typeface="Century Gothic"/>
                <a:sym typeface="Century Gothic"/>
              </a:defRPr>
            </a:lvl1pPr>
            <a:lvl2pPr lvl="1" algn="ctr">
              <a:lnSpc>
                <a:spcPct val="90000"/>
              </a:lnSpc>
              <a:spcBef>
                <a:spcPts val="500"/>
              </a:spcBef>
              <a:spcAft>
                <a:spcPts val="0"/>
              </a:spcAft>
              <a:buClr>
                <a:srgbClr val="EDEDED"/>
              </a:buClr>
              <a:buSzPts val="2000"/>
              <a:buNone/>
              <a:defRPr sz="2000"/>
            </a:lvl2pPr>
            <a:lvl3pPr lvl="2" algn="ctr">
              <a:lnSpc>
                <a:spcPct val="90000"/>
              </a:lnSpc>
              <a:spcBef>
                <a:spcPts val="500"/>
              </a:spcBef>
              <a:spcAft>
                <a:spcPts val="0"/>
              </a:spcAft>
              <a:buClr>
                <a:srgbClr val="EDEDED"/>
              </a:buClr>
              <a:buSzPts val="1800"/>
              <a:buNone/>
              <a:defRPr sz="1800"/>
            </a:lvl3pPr>
            <a:lvl4pPr lvl="3" algn="ctr">
              <a:lnSpc>
                <a:spcPct val="90000"/>
              </a:lnSpc>
              <a:spcBef>
                <a:spcPts val="500"/>
              </a:spcBef>
              <a:spcAft>
                <a:spcPts val="0"/>
              </a:spcAft>
              <a:buClr>
                <a:srgbClr val="EDEDED"/>
              </a:buClr>
              <a:buSzPts val="1600"/>
              <a:buNone/>
              <a:defRPr sz="1600"/>
            </a:lvl4pPr>
            <a:lvl5pPr lvl="4" algn="ctr">
              <a:lnSpc>
                <a:spcPct val="90000"/>
              </a:lnSpc>
              <a:spcBef>
                <a:spcPts val="500"/>
              </a:spcBef>
              <a:spcAft>
                <a:spcPts val="0"/>
              </a:spcAft>
              <a:buClr>
                <a:srgbClr val="EDEDED"/>
              </a:buClr>
              <a:buSzPts val="1600"/>
              <a:buNone/>
              <a:defRPr sz="1600"/>
            </a:lvl5pPr>
            <a:lvl6pPr lvl="5" algn="ctr">
              <a:lnSpc>
                <a:spcPct val="90000"/>
              </a:lnSpc>
              <a:spcBef>
                <a:spcPts val="500"/>
              </a:spcBef>
              <a:spcAft>
                <a:spcPts val="0"/>
              </a:spcAft>
              <a:buClr>
                <a:schemeClr val="lt1"/>
              </a:buClr>
              <a:buSzPts val="1600"/>
              <a:buNone/>
              <a:defRPr sz="1600"/>
            </a:lvl6pPr>
            <a:lvl7pPr lvl="6" algn="ctr">
              <a:lnSpc>
                <a:spcPct val="90000"/>
              </a:lnSpc>
              <a:spcBef>
                <a:spcPts val="500"/>
              </a:spcBef>
              <a:spcAft>
                <a:spcPts val="0"/>
              </a:spcAft>
              <a:buClr>
                <a:schemeClr val="lt1"/>
              </a:buClr>
              <a:buSzPts val="1600"/>
              <a:buNone/>
              <a:defRPr sz="1600"/>
            </a:lvl7pPr>
            <a:lvl8pPr lvl="7" algn="ctr">
              <a:lnSpc>
                <a:spcPct val="90000"/>
              </a:lnSpc>
              <a:spcBef>
                <a:spcPts val="500"/>
              </a:spcBef>
              <a:spcAft>
                <a:spcPts val="0"/>
              </a:spcAft>
              <a:buClr>
                <a:schemeClr val="lt1"/>
              </a:buClr>
              <a:buSzPts val="1600"/>
              <a:buNone/>
              <a:defRPr sz="1600"/>
            </a:lvl8pPr>
            <a:lvl9pPr lvl="8" algn="ctr">
              <a:lnSpc>
                <a:spcPct val="90000"/>
              </a:lnSpc>
              <a:spcBef>
                <a:spcPts val="500"/>
              </a:spcBef>
              <a:spcAft>
                <a:spcPts val="0"/>
              </a:spcAft>
              <a:buClr>
                <a:schemeClr val="lt1"/>
              </a:buClr>
              <a:buSzPts val="1600"/>
              <a:buNone/>
              <a:defRPr sz="1600"/>
            </a:lvl9pPr>
          </a:lstStyle>
          <a:p>
            <a:endParaRPr/>
          </a:p>
        </p:txBody>
      </p:sp>
      <p:sp>
        <p:nvSpPr>
          <p:cNvPr id="37" name="Google Shape;37;p13"/>
          <p:cNvSpPr txBox="1">
            <a:spLocks noGrp="1"/>
          </p:cNvSpPr>
          <p:nvPr>
            <p:ph type="dt" idx="10"/>
          </p:nvPr>
        </p:nvSpPr>
        <p:spPr>
          <a:xfrm>
            <a:off x="628650" y="6356359"/>
            <a:ext cx="20574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38" name="Google Shape;38;p13"/>
          <p:cNvSpPr txBox="1">
            <a:spLocks noGrp="1"/>
          </p:cNvSpPr>
          <p:nvPr>
            <p:ph type="ftr" idx="11"/>
          </p:nvPr>
        </p:nvSpPr>
        <p:spPr>
          <a:xfrm>
            <a:off x="3028950" y="6356359"/>
            <a:ext cx="30861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39" name="Google Shape;39;p13"/>
          <p:cNvSpPr txBox="1">
            <a:spLocks noGrp="1"/>
          </p:cNvSpPr>
          <p:nvPr>
            <p:ph type="sldNum" idx="12"/>
          </p:nvPr>
        </p:nvSpPr>
        <p:spPr>
          <a:xfrm>
            <a:off x="6457950" y="6356359"/>
            <a:ext cx="20574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entury Gothic"/>
                <a:ea typeface="Century Gothic"/>
                <a:cs typeface="Century Gothic"/>
                <a:sym typeface="Century Gothic"/>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entury Gothic"/>
                <a:ea typeface="Century Gothic"/>
                <a:cs typeface="Century Gothic"/>
                <a:sym typeface="Century Gothic"/>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entury Gothic"/>
                <a:ea typeface="Century Gothic"/>
                <a:cs typeface="Century Gothic"/>
                <a:sym typeface="Century Gothic"/>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entury Gothic"/>
                <a:ea typeface="Century Gothic"/>
                <a:cs typeface="Century Gothic"/>
                <a:sym typeface="Century Gothic"/>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entury Gothic"/>
                <a:ea typeface="Century Gothic"/>
                <a:cs typeface="Century Gothic"/>
                <a:sym typeface="Century Gothic"/>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entury Gothic"/>
                <a:ea typeface="Century Gothic"/>
                <a:cs typeface="Century Gothic"/>
                <a:sym typeface="Century Gothic"/>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entury Gothic"/>
                <a:ea typeface="Century Gothic"/>
                <a:cs typeface="Century Gothic"/>
                <a:sym typeface="Century Gothic"/>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entury Gothic"/>
                <a:ea typeface="Century Gothic"/>
                <a:cs typeface="Century Gothic"/>
                <a:sym typeface="Century Gothic"/>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14"/>
          <p:cNvSpPr txBox="1">
            <a:spLocks noGrp="1"/>
          </p:cNvSpPr>
          <p:nvPr>
            <p:ph type="title"/>
          </p:nvPr>
        </p:nvSpPr>
        <p:spPr>
          <a:xfrm>
            <a:off x="629841" y="365129"/>
            <a:ext cx="7886700" cy="13257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EDEDED"/>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14"/>
          <p:cNvSpPr txBox="1">
            <a:spLocks noGrp="1"/>
          </p:cNvSpPr>
          <p:nvPr>
            <p:ph type="body" idx="1"/>
          </p:nvPr>
        </p:nvSpPr>
        <p:spPr>
          <a:xfrm>
            <a:off x="840000" y="1681163"/>
            <a:ext cx="3768900" cy="823800"/>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lt2"/>
              </a:buClr>
              <a:buSzPts val="2400"/>
              <a:buNone/>
              <a:defRPr sz="2400" b="0">
                <a:solidFill>
                  <a:schemeClr val="lt2"/>
                </a:solidFill>
              </a:defRPr>
            </a:lvl1pPr>
            <a:lvl2pPr marL="914400" lvl="1" indent="-228600" algn="l">
              <a:lnSpc>
                <a:spcPct val="90000"/>
              </a:lnSpc>
              <a:spcBef>
                <a:spcPts val="500"/>
              </a:spcBef>
              <a:spcAft>
                <a:spcPts val="0"/>
              </a:spcAft>
              <a:buClr>
                <a:srgbClr val="EDEDED"/>
              </a:buClr>
              <a:buSzPts val="2000"/>
              <a:buNone/>
              <a:defRPr sz="2000" b="1"/>
            </a:lvl2pPr>
            <a:lvl3pPr marL="1371600" lvl="2" indent="-228600" algn="l">
              <a:lnSpc>
                <a:spcPct val="90000"/>
              </a:lnSpc>
              <a:spcBef>
                <a:spcPts val="500"/>
              </a:spcBef>
              <a:spcAft>
                <a:spcPts val="0"/>
              </a:spcAft>
              <a:buClr>
                <a:srgbClr val="EDEDED"/>
              </a:buClr>
              <a:buSzPts val="1800"/>
              <a:buNone/>
              <a:defRPr sz="1800" b="1"/>
            </a:lvl3pPr>
            <a:lvl4pPr marL="1828800" lvl="3" indent="-228600" algn="l">
              <a:lnSpc>
                <a:spcPct val="90000"/>
              </a:lnSpc>
              <a:spcBef>
                <a:spcPts val="500"/>
              </a:spcBef>
              <a:spcAft>
                <a:spcPts val="0"/>
              </a:spcAft>
              <a:buClr>
                <a:srgbClr val="EDEDED"/>
              </a:buClr>
              <a:buSzPts val="1600"/>
              <a:buNone/>
              <a:defRPr sz="1600" b="1"/>
            </a:lvl4pPr>
            <a:lvl5pPr marL="2286000" lvl="4" indent="-228600" algn="l">
              <a:lnSpc>
                <a:spcPct val="90000"/>
              </a:lnSpc>
              <a:spcBef>
                <a:spcPts val="500"/>
              </a:spcBef>
              <a:spcAft>
                <a:spcPts val="0"/>
              </a:spcAft>
              <a:buClr>
                <a:srgbClr val="EDEDED"/>
              </a:buClr>
              <a:buSzPts val="1600"/>
              <a:buNone/>
              <a:defRPr sz="1600" b="1"/>
            </a:lvl5pPr>
            <a:lvl6pPr marL="2743200" lvl="5" indent="-228600" algn="l">
              <a:lnSpc>
                <a:spcPct val="90000"/>
              </a:lnSpc>
              <a:spcBef>
                <a:spcPts val="500"/>
              </a:spcBef>
              <a:spcAft>
                <a:spcPts val="0"/>
              </a:spcAft>
              <a:buClr>
                <a:schemeClr val="lt1"/>
              </a:buClr>
              <a:buSzPts val="1600"/>
              <a:buNone/>
              <a:defRPr sz="1600" b="1"/>
            </a:lvl6pPr>
            <a:lvl7pPr marL="3200400" lvl="6" indent="-228600" algn="l">
              <a:lnSpc>
                <a:spcPct val="90000"/>
              </a:lnSpc>
              <a:spcBef>
                <a:spcPts val="500"/>
              </a:spcBef>
              <a:spcAft>
                <a:spcPts val="0"/>
              </a:spcAft>
              <a:buClr>
                <a:schemeClr val="lt1"/>
              </a:buClr>
              <a:buSzPts val="1600"/>
              <a:buNone/>
              <a:defRPr sz="1600" b="1"/>
            </a:lvl7pPr>
            <a:lvl8pPr marL="3657600" lvl="7" indent="-228600" algn="l">
              <a:lnSpc>
                <a:spcPct val="90000"/>
              </a:lnSpc>
              <a:spcBef>
                <a:spcPts val="500"/>
              </a:spcBef>
              <a:spcAft>
                <a:spcPts val="0"/>
              </a:spcAft>
              <a:buClr>
                <a:schemeClr val="lt1"/>
              </a:buClr>
              <a:buSzPts val="1600"/>
              <a:buNone/>
              <a:defRPr sz="1600" b="1"/>
            </a:lvl8pPr>
            <a:lvl9pPr marL="4114800" lvl="8" indent="-228600" algn="l">
              <a:lnSpc>
                <a:spcPct val="90000"/>
              </a:lnSpc>
              <a:spcBef>
                <a:spcPts val="500"/>
              </a:spcBef>
              <a:spcAft>
                <a:spcPts val="0"/>
              </a:spcAft>
              <a:buClr>
                <a:schemeClr val="lt1"/>
              </a:buClr>
              <a:buSzPts val="1600"/>
              <a:buNone/>
              <a:defRPr sz="1600" b="1"/>
            </a:lvl9pPr>
          </a:lstStyle>
          <a:p>
            <a:endParaRPr/>
          </a:p>
        </p:txBody>
      </p:sp>
      <p:sp>
        <p:nvSpPr>
          <p:cNvPr id="43" name="Google Shape;43;p14"/>
          <p:cNvSpPr txBox="1">
            <a:spLocks noGrp="1"/>
          </p:cNvSpPr>
          <p:nvPr>
            <p:ph type="body" idx="2"/>
          </p:nvPr>
        </p:nvSpPr>
        <p:spPr>
          <a:xfrm>
            <a:off x="840000" y="2505075"/>
            <a:ext cx="3768900" cy="36846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rgbClr val="EDEDED"/>
              </a:buClr>
              <a:buSzPts val="1800"/>
              <a:buChar char="•"/>
              <a:defRPr/>
            </a:lvl1pPr>
            <a:lvl2pPr marL="914400" lvl="1" indent="-342900" algn="l">
              <a:lnSpc>
                <a:spcPct val="90000"/>
              </a:lnSpc>
              <a:spcBef>
                <a:spcPts val="500"/>
              </a:spcBef>
              <a:spcAft>
                <a:spcPts val="0"/>
              </a:spcAft>
              <a:buClr>
                <a:srgbClr val="EDEDED"/>
              </a:buClr>
              <a:buSzPts val="1800"/>
              <a:buChar char="•"/>
              <a:defRPr/>
            </a:lvl2pPr>
            <a:lvl3pPr marL="1371600" lvl="2" indent="-342900" algn="l">
              <a:lnSpc>
                <a:spcPct val="90000"/>
              </a:lnSpc>
              <a:spcBef>
                <a:spcPts val="500"/>
              </a:spcBef>
              <a:spcAft>
                <a:spcPts val="0"/>
              </a:spcAft>
              <a:buClr>
                <a:srgbClr val="EDEDED"/>
              </a:buClr>
              <a:buSzPts val="1800"/>
              <a:buChar char="•"/>
              <a:defRPr/>
            </a:lvl3pPr>
            <a:lvl4pPr marL="1828800" lvl="3" indent="-342900" algn="l">
              <a:lnSpc>
                <a:spcPct val="90000"/>
              </a:lnSpc>
              <a:spcBef>
                <a:spcPts val="500"/>
              </a:spcBef>
              <a:spcAft>
                <a:spcPts val="0"/>
              </a:spcAft>
              <a:buClr>
                <a:srgbClr val="EDEDED"/>
              </a:buClr>
              <a:buSzPts val="1800"/>
              <a:buChar char="•"/>
              <a:defRPr/>
            </a:lvl4pPr>
            <a:lvl5pPr marL="2286000" lvl="4" indent="-342900" algn="l">
              <a:lnSpc>
                <a:spcPct val="90000"/>
              </a:lnSpc>
              <a:spcBef>
                <a:spcPts val="500"/>
              </a:spcBef>
              <a:spcAft>
                <a:spcPts val="0"/>
              </a:spcAft>
              <a:buClr>
                <a:srgbClr val="EDEDED"/>
              </a:buClr>
              <a:buSzPts val="1800"/>
              <a:buChar char="•"/>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44" name="Google Shape;44;p14"/>
          <p:cNvSpPr txBox="1">
            <a:spLocks noGrp="1"/>
          </p:cNvSpPr>
          <p:nvPr>
            <p:ph type="body" idx="3"/>
          </p:nvPr>
        </p:nvSpPr>
        <p:spPr>
          <a:xfrm>
            <a:off x="4739882" y="1681163"/>
            <a:ext cx="3776700" cy="823800"/>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lt2"/>
              </a:buClr>
              <a:buSzPts val="2400"/>
              <a:buNone/>
              <a:defRPr sz="2400" b="0">
                <a:solidFill>
                  <a:schemeClr val="lt2"/>
                </a:solidFill>
              </a:defRPr>
            </a:lvl1pPr>
            <a:lvl2pPr marL="914400" lvl="1" indent="-342900" algn="l">
              <a:lnSpc>
                <a:spcPct val="90000"/>
              </a:lnSpc>
              <a:spcBef>
                <a:spcPts val="500"/>
              </a:spcBef>
              <a:spcAft>
                <a:spcPts val="0"/>
              </a:spcAft>
              <a:buClr>
                <a:srgbClr val="EDEDED"/>
              </a:buClr>
              <a:buSzPts val="1800"/>
              <a:buChar char="•"/>
              <a:defRPr/>
            </a:lvl2pPr>
            <a:lvl3pPr marL="1371600" lvl="2" indent="-342900" algn="l">
              <a:lnSpc>
                <a:spcPct val="90000"/>
              </a:lnSpc>
              <a:spcBef>
                <a:spcPts val="500"/>
              </a:spcBef>
              <a:spcAft>
                <a:spcPts val="0"/>
              </a:spcAft>
              <a:buClr>
                <a:srgbClr val="EDEDED"/>
              </a:buClr>
              <a:buSzPts val="1800"/>
              <a:buChar char="•"/>
              <a:defRPr/>
            </a:lvl3pPr>
            <a:lvl4pPr marL="1828800" lvl="3" indent="-342900" algn="l">
              <a:lnSpc>
                <a:spcPct val="90000"/>
              </a:lnSpc>
              <a:spcBef>
                <a:spcPts val="500"/>
              </a:spcBef>
              <a:spcAft>
                <a:spcPts val="0"/>
              </a:spcAft>
              <a:buClr>
                <a:srgbClr val="EDEDED"/>
              </a:buClr>
              <a:buSzPts val="1800"/>
              <a:buChar char="•"/>
              <a:defRPr/>
            </a:lvl4pPr>
            <a:lvl5pPr marL="2286000" lvl="4" indent="-342900" algn="l">
              <a:lnSpc>
                <a:spcPct val="90000"/>
              </a:lnSpc>
              <a:spcBef>
                <a:spcPts val="500"/>
              </a:spcBef>
              <a:spcAft>
                <a:spcPts val="0"/>
              </a:spcAft>
              <a:buClr>
                <a:srgbClr val="EDEDED"/>
              </a:buClr>
              <a:buSzPts val="1800"/>
              <a:buChar char="•"/>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45" name="Google Shape;45;p14"/>
          <p:cNvSpPr txBox="1">
            <a:spLocks noGrp="1"/>
          </p:cNvSpPr>
          <p:nvPr>
            <p:ph type="body" idx="4"/>
          </p:nvPr>
        </p:nvSpPr>
        <p:spPr>
          <a:xfrm>
            <a:off x="4739882" y="2505075"/>
            <a:ext cx="3776700" cy="36846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rgbClr val="EDEDED"/>
              </a:buClr>
              <a:buSzPts val="1800"/>
              <a:buChar char="•"/>
              <a:defRPr/>
            </a:lvl1pPr>
            <a:lvl2pPr marL="914400" lvl="1" indent="-342900" algn="l">
              <a:lnSpc>
                <a:spcPct val="90000"/>
              </a:lnSpc>
              <a:spcBef>
                <a:spcPts val="500"/>
              </a:spcBef>
              <a:spcAft>
                <a:spcPts val="0"/>
              </a:spcAft>
              <a:buClr>
                <a:srgbClr val="EDEDED"/>
              </a:buClr>
              <a:buSzPts val="1800"/>
              <a:buChar char="•"/>
              <a:defRPr/>
            </a:lvl2pPr>
            <a:lvl3pPr marL="1371600" lvl="2" indent="-342900" algn="l">
              <a:lnSpc>
                <a:spcPct val="90000"/>
              </a:lnSpc>
              <a:spcBef>
                <a:spcPts val="500"/>
              </a:spcBef>
              <a:spcAft>
                <a:spcPts val="0"/>
              </a:spcAft>
              <a:buClr>
                <a:srgbClr val="EDEDED"/>
              </a:buClr>
              <a:buSzPts val="1800"/>
              <a:buChar char="•"/>
              <a:defRPr/>
            </a:lvl3pPr>
            <a:lvl4pPr marL="1828800" lvl="3" indent="-342900" algn="l">
              <a:lnSpc>
                <a:spcPct val="90000"/>
              </a:lnSpc>
              <a:spcBef>
                <a:spcPts val="500"/>
              </a:spcBef>
              <a:spcAft>
                <a:spcPts val="0"/>
              </a:spcAft>
              <a:buClr>
                <a:srgbClr val="EDEDED"/>
              </a:buClr>
              <a:buSzPts val="1800"/>
              <a:buChar char="•"/>
              <a:defRPr/>
            </a:lvl4pPr>
            <a:lvl5pPr marL="2286000" lvl="4" indent="-342900" algn="l">
              <a:lnSpc>
                <a:spcPct val="90000"/>
              </a:lnSpc>
              <a:spcBef>
                <a:spcPts val="500"/>
              </a:spcBef>
              <a:spcAft>
                <a:spcPts val="0"/>
              </a:spcAft>
              <a:buClr>
                <a:srgbClr val="EDEDED"/>
              </a:buClr>
              <a:buSzPts val="1800"/>
              <a:buChar char="•"/>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46" name="Google Shape;46;p14"/>
          <p:cNvSpPr txBox="1">
            <a:spLocks noGrp="1"/>
          </p:cNvSpPr>
          <p:nvPr>
            <p:ph type="dt" idx="10"/>
          </p:nvPr>
        </p:nvSpPr>
        <p:spPr>
          <a:xfrm>
            <a:off x="628650" y="6356359"/>
            <a:ext cx="20574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47" name="Google Shape;47;p14"/>
          <p:cNvSpPr txBox="1">
            <a:spLocks noGrp="1"/>
          </p:cNvSpPr>
          <p:nvPr>
            <p:ph type="ftr" idx="11"/>
          </p:nvPr>
        </p:nvSpPr>
        <p:spPr>
          <a:xfrm>
            <a:off x="3028950" y="6356359"/>
            <a:ext cx="30861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48" name="Google Shape;48;p14"/>
          <p:cNvSpPr txBox="1">
            <a:spLocks noGrp="1"/>
          </p:cNvSpPr>
          <p:nvPr>
            <p:ph type="sldNum" idx="12"/>
          </p:nvPr>
        </p:nvSpPr>
        <p:spPr>
          <a:xfrm>
            <a:off x="6457950" y="6356359"/>
            <a:ext cx="20574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entury Gothic"/>
                <a:ea typeface="Century Gothic"/>
                <a:cs typeface="Century Gothic"/>
                <a:sym typeface="Century Gothic"/>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entury Gothic"/>
                <a:ea typeface="Century Gothic"/>
                <a:cs typeface="Century Gothic"/>
                <a:sym typeface="Century Gothic"/>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entury Gothic"/>
                <a:ea typeface="Century Gothic"/>
                <a:cs typeface="Century Gothic"/>
                <a:sym typeface="Century Gothic"/>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entury Gothic"/>
                <a:ea typeface="Century Gothic"/>
                <a:cs typeface="Century Gothic"/>
                <a:sym typeface="Century Gothic"/>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entury Gothic"/>
                <a:ea typeface="Century Gothic"/>
                <a:cs typeface="Century Gothic"/>
                <a:sym typeface="Century Gothic"/>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entury Gothic"/>
                <a:ea typeface="Century Gothic"/>
                <a:cs typeface="Century Gothic"/>
                <a:sym typeface="Century Gothic"/>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entury Gothic"/>
                <a:ea typeface="Century Gothic"/>
                <a:cs typeface="Century Gothic"/>
                <a:sym typeface="Century Gothic"/>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entury Gothic"/>
                <a:ea typeface="Century Gothic"/>
                <a:cs typeface="Century Gothic"/>
                <a:sym typeface="Century Gothic"/>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15"/>
          <p:cNvSpPr txBox="1">
            <a:spLocks noGrp="1"/>
          </p:cNvSpPr>
          <p:nvPr>
            <p:ph type="title"/>
          </p:nvPr>
        </p:nvSpPr>
        <p:spPr>
          <a:xfrm>
            <a:off x="628650" y="365129"/>
            <a:ext cx="7886700" cy="13257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EDEDED"/>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15"/>
          <p:cNvSpPr txBox="1">
            <a:spLocks noGrp="1"/>
          </p:cNvSpPr>
          <p:nvPr>
            <p:ph type="dt" idx="10"/>
          </p:nvPr>
        </p:nvSpPr>
        <p:spPr>
          <a:xfrm>
            <a:off x="628650" y="6356359"/>
            <a:ext cx="20574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52" name="Google Shape;52;p15"/>
          <p:cNvSpPr txBox="1">
            <a:spLocks noGrp="1"/>
          </p:cNvSpPr>
          <p:nvPr>
            <p:ph type="ftr" idx="11"/>
          </p:nvPr>
        </p:nvSpPr>
        <p:spPr>
          <a:xfrm>
            <a:off x="3028950" y="6356359"/>
            <a:ext cx="30861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53" name="Google Shape;53;p15"/>
          <p:cNvSpPr txBox="1">
            <a:spLocks noGrp="1"/>
          </p:cNvSpPr>
          <p:nvPr>
            <p:ph type="sldNum" idx="12"/>
          </p:nvPr>
        </p:nvSpPr>
        <p:spPr>
          <a:xfrm>
            <a:off x="6457950" y="6356359"/>
            <a:ext cx="20574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entury Gothic"/>
                <a:ea typeface="Century Gothic"/>
                <a:cs typeface="Century Gothic"/>
                <a:sym typeface="Century Gothic"/>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entury Gothic"/>
                <a:ea typeface="Century Gothic"/>
                <a:cs typeface="Century Gothic"/>
                <a:sym typeface="Century Gothic"/>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entury Gothic"/>
                <a:ea typeface="Century Gothic"/>
                <a:cs typeface="Century Gothic"/>
                <a:sym typeface="Century Gothic"/>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entury Gothic"/>
                <a:ea typeface="Century Gothic"/>
                <a:cs typeface="Century Gothic"/>
                <a:sym typeface="Century Gothic"/>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entury Gothic"/>
                <a:ea typeface="Century Gothic"/>
                <a:cs typeface="Century Gothic"/>
                <a:sym typeface="Century Gothic"/>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entury Gothic"/>
                <a:ea typeface="Century Gothic"/>
                <a:cs typeface="Century Gothic"/>
                <a:sym typeface="Century Gothic"/>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entury Gothic"/>
                <a:ea typeface="Century Gothic"/>
                <a:cs typeface="Century Gothic"/>
                <a:sym typeface="Century Gothic"/>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entury Gothic"/>
                <a:ea typeface="Century Gothic"/>
                <a:cs typeface="Century Gothic"/>
                <a:sym typeface="Century Gothic"/>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16"/>
          <p:cNvSpPr txBox="1">
            <a:spLocks noGrp="1"/>
          </p:cNvSpPr>
          <p:nvPr>
            <p:ph type="dt" idx="10"/>
          </p:nvPr>
        </p:nvSpPr>
        <p:spPr>
          <a:xfrm>
            <a:off x="628650" y="6356359"/>
            <a:ext cx="20574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56" name="Google Shape;56;p16"/>
          <p:cNvSpPr txBox="1">
            <a:spLocks noGrp="1"/>
          </p:cNvSpPr>
          <p:nvPr>
            <p:ph type="ftr" idx="11"/>
          </p:nvPr>
        </p:nvSpPr>
        <p:spPr>
          <a:xfrm>
            <a:off x="3028950" y="6356359"/>
            <a:ext cx="30861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57" name="Google Shape;57;p16"/>
          <p:cNvSpPr txBox="1">
            <a:spLocks noGrp="1"/>
          </p:cNvSpPr>
          <p:nvPr>
            <p:ph type="sldNum" idx="12"/>
          </p:nvPr>
        </p:nvSpPr>
        <p:spPr>
          <a:xfrm>
            <a:off x="6457950" y="6356359"/>
            <a:ext cx="20574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entury Gothic"/>
                <a:ea typeface="Century Gothic"/>
                <a:cs typeface="Century Gothic"/>
                <a:sym typeface="Century Gothic"/>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entury Gothic"/>
                <a:ea typeface="Century Gothic"/>
                <a:cs typeface="Century Gothic"/>
                <a:sym typeface="Century Gothic"/>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entury Gothic"/>
                <a:ea typeface="Century Gothic"/>
                <a:cs typeface="Century Gothic"/>
                <a:sym typeface="Century Gothic"/>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entury Gothic"/>
                <a:ea typeface="Century Gothic"/>
                <a:cs typeface="Century Gothic"/>
                <a:sym typeface="Century Gothic"/>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entury Gothic"/>
                <a:ea typeface="Century Gothic"/>
                <a:cs typeface="Century Gothic"/>
                <a:sym typeface="Century Gothic"/>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entury Gothic"/>
                <a:ea typeface="Century Gothic"/>
                <a:cs typeface="Century Gothic"/>
                <a:sym typeface="Century Gothic"/>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entury Gothic"/>
                <a:ea typeface="Century Gothic"/>
                <a:cs typeface="Century Gothic"/>
                <a:sym typeface="Century Gothic"/>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entury Gothic"/>
                <a:ea typeface="Century Gothic"/>
                <a:cs typeface="Century Gothic"/>
                <a:sym typeface="Century Gothic"/>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17"/>
          <p:cNvSpPr txBox="1">
            <a:spLocks noGrp="1"/>
          </p:cNvSpPr>
          <p:nvPr>
            <p:ph type="title"/>
          </p:nvPr>
        </p:nvSpPr>
        <p:spPr>
          <a:xfrm>
            <a:off x="629841" y="457200"/>
            <a:ext cx="2949300"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rgbClr val="EDEDED"/>
              </a:buClr>
              <a:buSzPts val="3200"/>
              <a:buFont typeface="Century Gothic"/>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17"/>
          <p:cNvSpPr txBox="1">
            <a:spLocks noGrp="1"/>
          </p:cNvSpPr>
          <p:nvPr>
            <p:ph type="body" idx="1"/>
          </p:nvPr>
        </p:nvSpPr>
        <p:spPr>
          <a:xfrm>
            <a:off x="3887391" y="987434"/>
            <a:ext cx="4629300" cy="48735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rgbClr val="EDEDED"/>
              </a:buClr>
              <a:buSzPts val="1800"/>
              <a:buChar char="•"/>
              <a:defRPr/>
            </a:lvl1pPr>
            <a:lvl2pPr marL="914400" lvl="1" indent="-342900" algn="l">
              <a:lnSpc>
                <a:spcPct val="90000"/>
              </a:lnSpc>
              <a:spcBef>
                <a:spcPts val="500"/>
              </a:spcBef>
              <a:spcAft>
                <a:spcPts val="0"/>
              </a:spcAft>
              <a:buClr>
                <a:srgbClr val="EDEDED"/>
              </a:buClr>
              <a:buSzPts val="1800"/>
              <a:buChar char="•"/>
              <a:defRPr/>
            </a:lvl2pPr>
            <a:lvl3pPr marL="1371600" lvl="2" indent="-342900" algn="l">
              <a:lnSpc>
                <a:spcPct val="90000"/>
              </a:lnSpc>
              <a:spcBef>
                <a:spcPts val="500"/>
              </a:spcBef>
              <a:spcAft>
                <a:spcPts val="0"/>
              </a:spcAft>
              <a:buClr>
                <a:srgbClr val="EDEDED"/>
              </a:buClr>
              <a:buSzPts val="1800"/>
              <a:buChar char="•"/>
              <a:defRPr/>
            </a:lvl3pPr>
            <a:lvl4pPr marL="1828800" lvl="3" indent="-342900" algn="l">
              <a:lnSpc>
                <a:spcPct val="90000"/>
              </a:lnSpc>
              <a:spcBef>
                <a:spcPts val="500"/>
              </a:spcBef>
              <a:spcAft>
                <a:spcPts val="0"/>
              </a:spcAft>
              <a:buClr>
                <a:srgbClr val="EDEDED"/>
              </a:buClr>
              <a:buSzPts val="1800"/>
              <a:buChar char="•"/>
              <a:defRPr/>
            </a:lvl4pPr>
            <a:lvl5pPr marL="2286000" lvl="4" indent="-342900" algn="l">
              <a:lnSpc>
                <a:spcPct val="90000"/>
              </a:lnSpc>
              <a:spcBef>
                <a:spcPts val="500"/>
              </a:spcBef>
              <a:spcAft>
                <a:spcPts val="0"/>
              </a:spcAft>
              <a:buClr>
                <a:srgbClr val="EDEDED"/>
              </a:buClr>
              <a:buSzPts val="1800"/>
              <a:buChar char="•"/>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61" name="Google Shape;61;p17"/>
          <p:cNvSpPr txBox="1">
            <a:spLocks noGrp="1"/>
          </p:cNvSpPr>
          <p:nvPr>
            <p:ph type="body" idx="2"/>
          </p:nvPr>
        </p:nvSpPr>
        <p:spPr>
          <a:xfrm>
            <a:off x="840004" y="2057400"/>
            <a:ext cx="2739000" cy="38115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2"/>
              </a:buClr>
              <a:buSzPts val="1600"/>
              <a:buNone/>
              <a:defRPr sz="1600">
                <a:solidFill>
                  <a:schemeClr val="lt2"/>
                </a:solidFill>
              </a:defRPr>
            </a:lvl1pPr>
            <a:lvl2pPr marL="914400" lvl="1" indent="-228600" algn="l">
              <a:lnSpc>
                <a:spcPct val="90000"/>
              </a:lnSpc>
              <a:spcBef>
                <a:spcPts val="500"/>
              </a:spcBef>
              <a:spcAft>
                <a:spcPts val="0"/>
              </a:spcAft>
              <a:buClr>
                <a:srgbClr val="EDEDED"/>
              </a:buClr>
              <a:buSzPts val="1400"/>
              <a:buNone/>
              <a:defRPr sz="1400"/>
            </a:lvl2pPr>
            <a:lvl3pPr marL="1371600" lvl="2" indent="-228600" algn="l">
              <a:lnSpc>
                <a:spcPct val="90000"/>
              </a:lnSpc>
              <a:spcBef>
                <a:spcPts val="500"/>
              </a:spcBef>
              <a:spcAft>
                <a:spcPts val="0"/>
              </a:spcAft>
              <a:buClr>
                <a:srgbClr val="EDEDED"/>
              </a:buClr>
              <a:buSzPts val="1200"/>
              <a:buNone/>
              <a:defRPr sz="1200"/>
            </a:lvl3pPr>
            <a:lvl4pPr marL="1828800" lvl="3" indent="-228600" algn="l">
              <a:lnSpc>
                <a:spcPct val="90000"/>
              </a:lnSpc>
              <a:spcBef>
                <a:spcPts val="500"/>
              </a:spcBef>
              <a:spcAft>
                <a:spcPts val="0"/>
              </a:spcAft>
              <a:buClr>
                <a:srgbClr val="EDEDED"/>
              </a:buClr>
              <a:buSzPts val="1000"/>
              <a:buNone/>
              <a:defRPr sz="1000"/>
            </a:lvl4pPr>
            <a:lvl5pPr marL="2286000" lvl="4" indent="-228600" algn="l">
              <a:lnSpc>
                <a:spcPct val="90000"/>
              </a:lnSpc>
              <a:spcBef>
                <a:spcPts val="500"/>
              </a:spcBef>
              <a:spcAft>
                <a:spcPts val="0"/>
              </a:spcAft>
              <a:buClr>
                <a:srgbClr val="EDEDED"/>
              </a:buClr>
              <a:buSzPts val="1000"/>
              <a:buNone/>
              <a:defRPr sz="1000"/>
            </a:lvl5pPr>
            <a:lvl6pPr marL="2743200" lvl="5" indent="-228600" algn="l">
              <a:lnSpc>
                <a:spcPct val="90000"/>
              </a:lnSpc>
              <a:spcBef>
                <a:spcPts val="500"/>
              </a:spcBef>
              <a:spcAft>
                <a:spcPts val="0"/>
              </a:spcAft>
              <a:buClr>
                <a:schemeClr val="lt1"/>
              </a:buClr>
              <a:buSzPts val="1000"/>
              <a:buNone/>
              <a:defRPr sz="1000"/>
            </a:lvl6pPr>
            <a:lvl7pPr marL="3200400" lvl="6" indent="-228600" algn="l">
              <a:lnSpc>
                <a:spcPct val="90000"/>
              </a:lnSpc>
              <a:spcBef>
                <a:spcPts val="500"/>
              </a:spcBef>
              <a:spcAft>
                <a:spcPts val="0"/>
              </a:spcAft>
              <a:buClr>
                <a:schemeClr val="lt1"/>
              </a:buClr>
              <a:buSzPts val="1000"/>
              <a:buNone/>
              <a:defRPr sz="1000"/>
            </a:lvl7pPr>
            <a:lvl8pPr marL="3657600" lvl="7" indent="-228600" algn="l">
              <a:lnSpc>
                <a:spcPct val="90000"/>
              </a:lnSpc>
              <a:spcBef>
                <a:spcPts val="500"/>
              </a:spcBef>
              <a:spcAft>
                <a:spcPts val="0"/>
              </a:spcAft>
              <a:buClr>
                <a:schemeClr val="lt1"/>
              </a:buClr>
              <a:buSzPts val="1000"/>
              <a:buNone/>
              <a:defRPr sz="1000"/>
            </a:lvl8pPr>
            <a:lvl9pPr marL="4114800" lvl="8" indent="-228600" algn="l">
              <a:lnSpc>
                <a:spcPct val="90000"/>
              </a:lnSpc>
              <a:spcBef>
                <a:spcPts val="500"/>
              </a:spcBef>
              <a:spcAft>
                <a:spcPts val="0"/>
              </a:spcAft>
              <a:buClr>
                <a:schemeClr val="lt1"/>
              </a:buClr>
              <a:buSzPts val="1000"/>
              <a:buNone/>
              <a:defRPr sz="1000"/>
            </a:lvl9pPr>
          </a:lstStyle>
          <a:p>
            <a:endParaRPr/>
          </a:p>
        </p:txBody>
      </p:sp>
      <p:sp>
        <p:nvSpPr>
          <p:cNvPr id="62" name="Google Shape;62;p17"/>
          <p:cNvSpPr txBox="1">
            <a:spLocks noGrp="1"/>
          </p:cNvSpPr>
          <p:nvPr>
            <p:ph type="dt" idx="10"/>
          </p:nvPr>
        </p:nvSpPr>
        <p:spPr>
          <a:xfrm>
            <a:off x="628650" y="6356359"/>
            <a:ext cx="20574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63" name="Google Shape;63;p17"/>
          <p:cNvSpPr txBox="1">
            <a:spLocks noGrp="1"/>
          </p:cNvSpPr>
          <p:nvPr>
            <p:ph type="ftr" idx="11"/>
          </p:nvPr>
        </p:nvSpPr>
        <p:spPr>
          <a:xfrm>
            <a:off x="3028950" y="6356359"/>
            <a:ext cx="30861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64" name="Google Shape;64;p17"/>
          <p:cNvSpPr txBox="1">
            <a:spLocks noGrp="1"/>
          </p:cNvSpPr>
          <p:nvPr>
            <p:ph type="sldNum" idx="12"/>
          </p:nvPr>
        </p:nvSpPr>
        <p:spPr>
          <a:xfrm>
            <a:off x="6457950" y="6356359"/>
            <a:ext cx="20574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entury Gothic"/>
                <a:ea typeface="Century Gothic"/>
                <a:cs typeface="Century Gothic"/>
                <a:sym typeface="Century Gothic"/>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entury Gothic"/>
                <a:ea typeface="Century Gothic"/>
                <a:cs typeface="Century Gothic"/>
                <a:sym typeface="Century Gothic"/>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entury Gothic"/>
                <a:ea typeface="Century Gothic"/>
                <a:cs typeface="Century Gothic"/>
                <a:sym typeface="Century Gothic"/>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entury Gothic"/>
                <a:ea typeface="Century Gothic"/>
                <a:cs typeface="Century Gothic"/>
                <a:sym typeface="Century Gothic"/>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entury Gothic"/>
                <a:ea typeface="Century Gothic"/>
                <a:cs typeface="Century Gothic"/>
                <a:sym typeface="Century Gothic"/>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entury Gothic"/>
                <a:ea typeface="Century Gothic"/>
                <a:cs typeface="Century Gothic"/>
                <a:sym typeface="Century Gothic"/>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entury Gothic"/>
                <a:ea typeface="Century Gothic"/>
                <a:cs typeface="Century Gothic"/>
                <a:sym typeface="Century Gothic"/>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entury Gothic"/>
                <a:ea typeface="Century Gothic"/>
                <a:cs typeface="Century Gothic"/>
                <a:sym typeface="Century Gothic"/>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18"/>
          <p:cNvSpPr txBox="1">
            <a:spLocks noGrp="1"/>
          </p:cNvSpPr>
          <p:nvPr>
            <p:ph type="title"/>
          </p:nvPr>
        </p:nvSpPr>
        <p:spPr>
          <a:xfrm>
            <a:off x="629841" y="457200"/>
            <a:ext cx="2949300"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rgbClr val="EDEDED"/>
              </a:buClr>
              <a:buSzPts val="3200"/>
              <a:buFont typeface="Century Gothic"/>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18"/>
          <p:cNvSpPr>
            <a:spLocks noGrp="1"/>
          </p:cNvSpPr>
          <p:nvPr>
            <p:ph type="pic" idx="2"/>
          </p:nvPr>
        </p:nvSpPr>
        <p:spPr>
          <a:xfrm>
            <a:off x="3887391" y="987434"/>
            <a:ext cx="4629300" cy="48735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rgbClr val="EDEDED"/>
              </a:buClr>
              <a:buSzPts val="3200"/>
              <a:buFont typeface="Arial"/>
              <a:buNone/>
              <a:defRPr sz="3200" b="0" i="0" u="none" strike="noStrike" cap="none">
                <a:solidFill>
                  <a:srgbClr val="EDEDED"/>
                </a:solidFill>
                <a:latin typeface="Century Gothic"/>
                <a:ea typeface="Century Gothic"/>
                <a:cs typeface="Century Gothic"/>
                <a:sym typeface="Century Gothic"/>
              </a:defRPr>
            </a:lvl1pPr>
            <a:lvl2pPr marR="0" lvl="1" algn="l" rtl="0">
              <a:lnSpc>
                <a:spcPct val="90000"/>
              </a:lnSpc>
              <a:spcBef>
                <a:spcPts val="500"/>
              </a:spcBef>
              <a:spcAft>
                <a:spcPts val="0"/>
              </a:spcAft>
              <a:buClr>
                <a:srgbClr val="EDEDED"/>
              </a:buClr>
              <a:buSzPts val="2800"/>
              <a:buFont typeface="Arial"/>
              <a:buNone/>
              <a:defRPr sz="2800" b="0" i="0" u="none" strike="noStrike" cap="none">
                <a:solidFill>
                  <a:srgbClr val="EDEDED"/>
                </a:solidFill>
                <a:latin typeface="Century Gothic"/>
                <a:ea typeface="Century Gothic"/>
                <a:cs typeface="Century Gothic"/>
                <a:sym typeface="Century Gothic"/>
              </a:defRPr>
            </a:lvl2pPr>
            <a:lvl3pPr marR="0" lvl="2" algn="l" rtl="0">
              <a:lnSpc>
                <a:spcPct val="90000"/>
              </a:lnSpc>
              <a:spcBef>
                <a:spcPts val="500"/>
              </a:spcBef>
              <a:spcAft>
                <a:spcPts val="0"/>
              </a:spcAft>
              <a:buClr>
                <a:srgbClr val="EDEDED"/>
              </a:buClr>
              <a:buSzPts val="2400"/>
              <a:buFont typeface="Arial"/>
              <a:buNone/>
              <a:defRPr sz="2400" b="0" i="0" u="none" strike="noStrike" cap="none">
                <a:solidFill>
                  <a:srgbClr val="EDEDED"/>
                </a:solidFill>
                <a:latin typeface="Century Gothic"/>
                <a:ea typeface="Century Gothic"/>
                <a:cs typeface="Century Gothic"/>
                <a:sym typeface="Century Gothic"/>
              </a:defRPr>
            </a:lvl3pPr>
            <a:lvl4pPr marR="0" lvl="3" algn="l" rtl="0">
              <a:lnSpc>
                <a:spcPct val="90000"/>
              </a:lnSpc>
              <a:spcBef>
                <a:spcPts val="500"/>
              </a:spcBef>
              <a:spcAft>
                <a:spcPts val="0"/>
              </a:spcAft>
              <a:buClr>
                <a:srgbClr val="EDEDED"/>
              </a:buClr>
              <a:buSzPts val="2000"/>
              <a:buFont typeface="Arial"/>
              <a:buNone/>
              <a:defRPr sz="2000" b="0" i="0" u="none" strike="noStrike" cap="none">
                <a:solidFill>
                  <a:srgbClr val="EDEDED"/>
                </a:solidFill>
                <a:latin typeface="Century Gothic"/>
                <a:ea typeface="Century Gothic"/>
                <a:cs typeface="Century Gothic"/>
                <a:sym typeface="Century Gothic"/>
              </a:defRPr>
            </a:lvl4pPr>
            <a:lvl5pPr marR="0" lvl="4" algn="l" rtl="0">
              <a:lnSpc>
                <a:spcPct val="90000"/>
              </a:lnSpc>
              <a:spcBef>
                <a:spcPts val="500"/>
              </a:spcBef>
              <a:spcAft>
                <a:spcPts val="0"/>
              </a:spcAft>
              <a:buClr>
                <a:srgbClr val="EDEDED"/>
              </a:buClr>
              <a:buSzPts val="2000"/>
              <a:buFont typeface="Arial"/>
              <a:buNone/>
              <a:defRPr sz="2000" b="0" i="0" u="none" strike="noStrike" cap="none">
                <a:solidFill>
                  <a:srgbClr val="EDEDED"/>
                </a:solidFill>
                <a:latin typeface="Century Gothic"/>
                <a:ea typeface="Century Gothic"/>
                <a:cs typeface="Century Gothic"/>
                <a:sym typeface="Century Gothic"/>
              </a:defRPr>
            </a:lvl5pPr>
            <a:lvl6pPr marR="0" lvl="5"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Century Gothic"/>
                <a:ea typeface="Century Gothic"/>
                <a:cs typeface="Century Gothic"/>
                <a:sym typeface="Century Gothic"/>
              </a:defRPr>
            </a:lvl6pPr>
            <a:lvl7pPr marR="0" lvl="6"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Century Gothic"/>
                <a:ea typeface="Century Gothic"/>
                <a:cs typeface="Century Gothic"/>
                <a:sym typeface="Century Gothic"/>
              </a:defRPr>
            </a:lvl7pPr>
            <a:lvl8pPr marR="0" lvl="7"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Century Gothic"/>
                <a:ea typeface="Century Gothic"/>
                <a:cs typeface="Century Gothic"/>
                <a:sym typeface="Century Gothic"/>
              </a:defRPr>
            </a:lvl8pPr>
            <a:lvl9pPr marR="0" lvl="8"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Century Gothic"/>
                <a:ea typeface="Century Gothic"/>
                <a:cs typeface="Century Gothic"/>
                <a:sym typeface="Century Gothic"/>
              </a:defRPr>
            </a:lvl9pPr>
          </a:lstStyle>
          <a:p>
            <a:endParaRPr dirty="0"/>
          </a:p>
        </p:txBody>
      </p:sp>
      <p:sp>
        <p:nvSpPr>
          <p:cNvPr id="68" name="Google Shape;68;p18"/>
          <p:cNvSpPr txBox="1">
            <a:spLocks noGrp="1"/>
          </p:cNvSpPr>
          <p:nvPr>
            <p:ph type="body" idx="1"/>
          </p:nvPr>
        </p:nvSpPr>
        <p:spPr>
          <a:xfrm>
            <a:off x="840004" y="2057400"/>
            <a:ext cx="2739000" cy="38115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2"/>
              </a:buClr>
              <a:buSzPts val="1600"/>
              <a:buNone/>
              <a:defRPr sz="1600">
                <a:solidFill>
                  <a:schemeClr val="lt2"/>
                </a:solidFill>
              </a:defRPr>
            </a:lvl1pPr>
            <a:lvl2pPr marL="914400" lvl="1" indent="-228600" algn="l">
              <a:lnSpc>
                <a:spcPct val="90000"/>
              </a:lnSpc>
              <a:spcBef>
                <a:spcPts val="500"/>
              </a:spcBef>
              <a:spcAft>
                <a:spcPts val="0"/>
              </a:spcAft>
              <a:buClr>
                <a:srgbClr val="EDEDED"/>
              </a:buClr>
              <a:buSzPts val="1400"/>
              <a:buNone/>
              <a:defRPr sz="1400"/>
            </a:lvl2pPr>
            <a:lvl3pPr marL="1371600" lvl="2" indent="-228600" algn="l">
              <a:lnSpc>
                <a:spcPct val="90000"/>
              </a:lnSpc>
              <a:spcBef>
                <a:spcPts val="500"/>
              </a:spcBef>
              <a:spcAft>
                <a:spcPts val="0"/>
              </a:spcAft>
              <a:buClr>
                <a:srgbClr val="EDEDED"/>
              </a:buClr>
              <a:buSzPts val="1200"/>
              <a:buNone/>
              <a:defRPr sz="1200"/>
            </a:lvl3pPr>
            <a:lvl4pPr marL="1828800" lvl="3" indent="-228600" algn="l">
              <a:lnSpc>
                <a:spcPct val="90000"/>
              </a:lnSpc>
              <a:spcBef>
                <a:spcPts val="500"/>
              </a:spcBef>
              <a:spcAft>
                <a:spcPts val="0"/>
              </a:spcAft>
              <a:buClr>
                <a:srgbClr val="EDEDED"/>
              </a:buClr>
              <a:buSzPts val="1000"/>
              <a:buNone/>
              <a:defRPr sz="1000"/>
            </a:lvl4pPr>
            <a:lvl5pPr marL="2286000" lvl="4" indent="-228600" algn="l">
              <a:lnSpc>
                <a:spcPct val="90000"/>
              </a:lnSpc>
              <a:spcBef>
                <a:spcPts val="500"/>
              </a:spcBef>
              <a:spcAft>
                <a:spcPts val="0"/>
              </a:spcAft>
              <a:buClr>
                <a:srgbClr val="EDEDED"/>
              </a:buClr>
              <a:buSzPts val="1000"/>
              <a:buNone/>
              <a:defRPr sz="1000"/>
            </a:lvl5pPr>
            <a:lvl6pPr marL="2743200" lvl="5" indent="-228600" algn="l">
              <a:lnSpc>
                <a:spcPct val="90000"/>
              </a:lnSpc>
              <a:spcBef>
                <a:spcPts val="500"/>
              </a:spcBef>
              <a:spcAft>
                <a:spcPts val="0"/>
              </a:spcAft>
              <a:buClr>
                <a:schemeClr val="lt1"/>
              </a:buClr>
              <a:buSzPts val="1000"/>
              <a:buNone/>
              <a:defRPr sz="1000"/>
            </a:lvl6pPr>
            <a:lvl7pPr marL="3200400" lvl="6" indent="-228600" algn="l">
              <a:lnSpc>
                <a:spcPct val="90000"/>
              </a:lnSpc>
              <a:spcBef>
                <a:spcPts val="500"/>
              </a:spcBef>
              <a:spcAft>
                <a:spcPts val="0"/>
              </a:spcAft>
              <a:buClr>
                <a:schemeClr val="lt1"/>
              </a:buClr>
              <a:buSzPts val="1000"/>
              <a:buNone/>
              <a:defRPr sz="1000"/>
            </a:lvl7pPr>
            <a:lvl8pPr marL="3657600" lvl="7" indent="-228600" algn="l">
              <a:lnSpc>
                <a:spcPct val="90000"/>
              </a:lnSpc>
              <a:spcBef>
                <a:spcPts val="500"/>
              </a:spcBef>
              <a:spcAft>
                <a:spcPts val="0"/>
              </a:spcAft>
              <a:buClr>
                <a:schemeClr val="lt1"/>
              </a:buClr>
              <a:buSzPts val="1000"/>
              <a:buNone/>
              <a:defRPr sz="1000"/>
            </a:lvl8pPr>
            <a:lvl9pPr marL="4114800" lvl="8" indent="-228600" algn="l">
              <a:lnSpc>
                <a:spcPct val="90000"/>
              </a:lnSpc>
              <a:spcBef>
                <a:spcPts val="500"/>
              </a:spcBef>
              <a:spcAft>
                <a:spcPts val="0"/>
              </a:spcAft>
              <a:buClr>
                <a:schemeClr val="lt1"/>
              </a:buClr>
              <a:buSzPts val="1000"/>
              <a:buNone/>
              <a:defRPr sz="1000"/>
            </a:lvl9pPr>
          </a:lstStyle>
          <a:p>
            <a:endParaRPr/>
          </a:p>
        </p:txBody>
      </p:sp>
      <p:sp>
        <p:nvSpPr>
          <p:cNvPr id="69" name="Google Shape;69;p18"/>
          <p:cNvSpPr txBox="1">
            <a:spLocks noGrp="1"/>
          </p:cNvSpPr>
          <p:nvPr>
            <p:ph type="dt" idx="10"/>
          </p:nvPr>
        </p:nvSpPr>
        <p:spPr>
          <a:xfrm>
            <a:off x="628650" y="6356359"/>
            <a:ext cx="20574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70" name="Google Shape;70;p18"/>
          <p:cNvSpPr txBox="1">
            <a:spLocks noGrp="1"/>
          </p:cNvSpPr>
          <p:nvPr>
            <p:ph type="ftr" idx="11"/>
          </p:nvPr>
        </p:nvSpPr>
        <p:spPr>
          <a:xfrm>
            <a:off x="3028950" y="6356359"/>
            <a:ext cx="30861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71" name="Google Shape;71;p18"/>
          <p:cNvSpPr txBox="1">
            <a:spLocks noGrp="1"/>
          </p:cNvSpPr>
          <p:nvPr>
            <p:ph type="sldNum" idx="12"/>
          </p:nvPr>
        </p:nvSpPr>
        <p:spPr>
          <a:xfrm>
            <a:off x="6457950" y="6356359"/>
            <a:ext cx="20574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entury Gothic"/>
                <a:ea typeface="Century Gothic"/>
                <a:cs typeface="Century Gothic"/>
                <a:sym typeface="Century Gothic"/>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entury Gothic"/>
                <a:ea typeface="Century Gothic"/>
                <a:cs typeface="Century Gothic"/>
                <a:sym typeface="Century Gothic"/>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entury Gothic"/>
                <a:ea typeface="Century Gothic"/>
                <a:cs typeface="Century Gothic"/>
                <a:sym typeface="Century Gothic"/>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entury Gothic"/>
                <a:ea typeface="Century Gothic"/>
                <a:cs typeface="Century Gothic"/>
                <a:sym typeface="Century Gothic"/>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entury Gothic"/>
                <a:ea typeface="Century Gothic"/>
                <a:cs typeface="Century Gothic"/>
                <a:sym typeface="Century Gothic"/>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entury Gothic"/>
                <a:ea typeface="Century Gothic"/>
                <a:cs typeface="Century Gothic"/>
                <a:sym typeface="Century Gothic"/>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entury Gothic"/>
                <a:ea typeface="Century Gothic"/>
                <a:cs typeface="Century Gothic"/>
                <a:sym typeface="Century Gothic"/>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entury Gothic"/>
                <a:ea typeface="Century Gothic"/>
                <a:cs typeface="Century Gothic"/>
                <a:sym typeface="Century Gothic"/>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anoramic Picture with Caption">
  <p:cSld name="Panoramic Picture with Caption">
    <p:spTree>
      <p:nvGrpSpPr>
        <p:cNvPr id="1" name="Shape 72"/>
        <p:cNvGrpSpPr/>
        <p:nvPr/>
      </p:nvGrpSpPr>
      <p:grpSpPr>
        <a:xfrm>
          <a:off x="0" y="0"/>
          <a:ext cx="0" cy="0"/>
          <a:chOff x="0" y="0"/>
          <a:chExt cx="0" cy="0"/>
        </a:xfrm>
      </p:grpSpPr>
      <p:sp>
        <p:nvSpPr>
          <p:cNvPr id="73" name="Google Shape;73;p19"/>
          <p:cNvSpPr txBox="1">
            <a:spLocks noGrp="1"/>
          </p:cNvSpPr>
          <p:nvPr>
            <p:ph type="title"/>
          </p:nvPr>
        </p:nvSpPr>
        <p:spPr>
          <a:xfrm>
            <a:off x="629841" y="4367169"/>
            <a:ext cx="7886700" cy="8193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rgbClr val="EDEDED"/>
              </a:buClr>
              <a:buSzPts val="3200"/>
              <a:buFont typeface="Century Gothic"/>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19"/>
          <p:cNvSpPr>
            <a:spLocks noGrp="1"/>
          </p:cNvSpPr>
          <p:nvPr>
            <p:ph type="pic" idx="2"/>
          </p:nvPr>
        </p:nvSpPr>
        <p:spPr>
          <a:xfrm>
            <a:off x="629841" y="987434"/>
            <a:ext cx="7886700" cy="33798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rgbClr val="EDEDED"/>
              </a:buClr>
              <a:buSzPts val="3200"/>
              <a:buFont typeface="Arial"/>
              <a:buNone/>
              <a:defRPr sz="3200" b="0" i="0" u="none" strike="noStrike" cap="none">
                <a:solidFill>
                  <a:srgbClr val="EDEDED"/>
                </a:solidFill>
                <a:latin typeface="Century Gothic"/>
                <a:ea typeface="Century Gothic"/>
                <a:cs typeface="Century Gothic"/>
                <a:sym typeface="Century Gothic"/>
              </a:defRPr>
            </a:lvl1pPr>
            <a:lvl2pPr marR="0" lvl="1" algn="l" rtl="0">
              <a:lnSpc>
                <a:spcPct val="90000"/>
              </a:lnSpc>
              <a:spcBef>
                <a:spcPts val="500"/>
              </a:spcBef>
              <a:spcAft>
                <a:spcPts val="0"/>
              </a:spcAft>
              <a:buClr>
                <a:srgbClr val="EDEDED"/>
              </a:buClr>
              <a:buSzPts val="2800"/>
              <a:buFont typeface="Arial"/>
              <a:buNone/>
              <a:defRPr sz="2800" b="0" i="0" u="none" strike="noStrike" cap="none">
                <a:solidFill>
                  <a:srgbClr val="EDEDED"/>
                </a:solidFill>
                <a:latin typeface="Century Gothic"/>
                <a:ea typeface="Century Gothic"/>
                <a:cs typeface="Century Gothic"/>
                <a:sym typeface="Century Gothic"/>
              </a:defRPr>
            </a:lvl2pPr>
            <a:lvl3pPr marR="0" lvl="2" algn="l" rtl="0">
              <a:lnSpc>
                <a:spcPct val="90000"/>
              </a:lnSpc>
              <a:spcBef>
                <a:spcPts val="500"/>
              </a:spcBef>
              <a:spcAft>
                <a:spcPts val="0"/>
              </a:spcAft>
              <a:buClr>
                <a:srgbClr val="EDEDED"/>
              </a:buClr>
              <a:buSzPts val="2400"/>
              <a:buFont typeface="Arial"/>
              <a:buNone/>
              <a:defRPr sz="2400" b="0" i="0" u="none" strike="noStrike" cap="none">
                <a:solidFill>
                  <a:srgbClr val="EDEDED"/>
                </a:solidFill>
                <a:latin typeface="Century Gothic"/>
                <a:ea typeface="Century Gothic"/>
                <a:cs typeface="Century Gothic"/>
                <a:sym typeface="Century Gothic"/>
              </a:defRPr>
            </a:lvl3pPr>
            <a:lvl4pPr marR="0" lvl="3" algn="l" rtl="0">
              <a:lnSpc>
                <a:spcPct val="90000"/>
              </a:lnSpc>
              <a:spcBef>
                <a:spcPts val="500"/>
              </a:spcBef>
              <a:spcAft>
                <a:spcPts val="0"/>
              </a:spcAft>
              <a:buClr>
                <a:srgbClr val="EDEDED"/>
              </a:buClr>
              <a:buSzPts val="2000"/>
              <a:buFont typeface="Arial"/>
              <a:buNone/>
              <a:defRPr sz="2000" b="0" i="0" u="none" strike="noStrike" cap="none">
                <a:solidFill>
                  <a:srgbClr val="EDEDED"/>
                </a:solidFill>
                <a:latin typeface="Century Gothic"/>
                <a:ea typeface="Century Gothic"/>
                <a:cs typeface="Century Gothic"/>
                <a:sym typeface="Century Gothic"/>
              </a:defRPr>
            </a:lvl4pPr>
            <a:lvl5pPr marR="0" lvl="4" algn="l" rtl="0">
              <a:lnSpc>
                <a:spcPct val="90000"/>
              </a:lnSpc>
              <a:spcBef>
                <a:spcPts val="500"/>
              </a:spcBef>
              <a:spcAft>
                <a:spcPts val="0"/>
              </a:spcAft>
              <a:buClr>
                <a:srgbClr val="EDEDED"/>
              </a:buClr>
              <a:buSzPts val="2000"/>
              <a:buFont typeface="Arial"/>
              <a:buNone/>
              <a:defRPr sz="2000" b="0" i="0" u="none" strike="noStrike" cap="none">
                <a:solidFill>
                  <a:srgbClr val="EDEDED"/>
                </a:solidFill>
                <a:latin typeface="Century Gothic"/>
                <a:ea typeface="Century Gothic"/>
                <a:cs typeface="Century Gothic"/>
                <a:sym typeface="Century Gothic"/>
              </a:defRPr>
            </a:lvl5pPr>
            <a:lvl6pPr marR="0" lvl="5"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Century Gothic"/>
                <a:ea typeface="Century Gothic"/>
                <a:cs typeface="Century Gothic"/>
                <a:sym typeface="Century Gothic"/>
              </a:defRPr>
            </a:lvl6pPr>
            <a:lvl7pPr marR="0" lvl="6"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Century Gothic"/>
                <a:ea typeface="Century Gothic"/>
                <a:cs typeface="Century Gothic"/>
                <a:sym typeface="Century Gothic"/>
              </a:defRPr>
            </a:lvl7pPr>
            <a:lvl8pPr marR="0" lvl="7"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Century Gothic"/>
                <a:ea typeface="Century Gothic"/>
                <a:cs typeface="Century Gothic"/>
                <a:sym typeface="Century Gothic"/>
              </a:defRPr>
            </a:lvl8pPr>
            <a:lvl9pPr marR="0" lvl="8"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Century Gothic"/>
                <a:ea typeface="Century Gothic"/>
                <a:cs typeface="Century Gothic"/>
                <a:sym typeface="Century Gothic"/>
              </a:defRPr>
            </a:lvl9pPr>
          </a:lstStyle>
          <a:p>
            <a:endParaRPr dirty="0"/>
          </a:p>
        </p:txBody>
      </p:sp>
      <p:sp>
        <p:nvSpPr>
          <p:cNvPr id="75" name="Google Shape;75;p19"/>
          <p:cNvSpPr txBox="1">
            <a:spLocks noGrp="1"/>
          </p:cNvSpPr>
          <p:nvPr>
            <p:ph type="body" idx="1"/>
          </p:nvPr>
        </p:nvSpPr>
        <p:spPr>
          <a:xfrm>
            <a:off x="629843" y="5186516"/>
            <a:ext cx="7885500" cy="6825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2"/>
              </a:buClr>
              <a:buSzPts val="1600"/>
              <a:buNone/>
              <a:defRPr sz="1600">
                <a:solidFill>
                  <a:schemeClr val="lt2"/>
                </a:solidFill>
              </a:defRPr>
            </a:lvl1pPr>
            <a:lvl2pPr marL="914400" lvl="1" indent="-228600" algn="l">
              <a:lnSpc>
                <a:spcPct val="90000"/>
              </a:lnSpc>
              <a:spcBef>
                <a:spcPts val="500"/>
              </a:spcBef>
              <a:spcAft>
                <a:spcPts val="0"/>
              </a:spcAft>
              <a:buClr>
                <a:srgbClr val="EDEDED"/>
              </a:buClr>
              <a:buSzPts val="1400"/>
              <a:buNone/>
              <a:defRPr sz="1400"/>
            </a:lvl2pPr>
            <a:lvl3pPr marL="1371600" lvl="2" indent="-228600" algn="l">
              <a:lnSpc>
                <a:spcPct val="90000"/>
              </a:lnSpc>
              <a:spcBef>
                <a:spcPts val="500"/>
              </a:spcBef>
              <a:spcAft>
                <a:spcPts val="0"/>
              </a:spcAft>
              <a:buClr>
                <a:srgbClr val="EDEDED"/>
              </a:buClr>
              <a:buSzPts val="1200"/>
              <a:buNone/>
              <a:defRPr sz="1200"/>
            </a:lvl3pPr>
            <a:lvl4pPr marL="1828800" lvl="3" indent="-228600" algn="l">
              <a:lnSpc>
                <a:spcPct val="90000"/>
              </a:lnSpc>
              <a:spcBef>
                <a:spcPts val="500"/>
              </a:spcBef>
              <a:spcAft>
                <a:spcPts val="0"/>
              </a:spcAft>
              <a:buClr>
                <a:srgbClr val="EDEDED"/>
              </a:buClr>
              <a:buSzPts val="1000"/>
              <a:buNone/>
              <a:defRPr sz="1000"/>
            </a:lvl4pPr>
            <a:lvl5pPr marL="2286000" lvl="4" indent="-228600" algn="l">
              <a:lnSpc>
                <a:spcPct val="90000"/>
              </a:lnSpc>
              <a:spcBef>
                <a:spcPts val="500"/>
              </a:spcBef>
              <a:spcAft>
                <a:spcPts val="0"/>
              </a:spcAft>
              <a:buClr>
                <a:srgbClr val="EDEDED"/>
              </a:buClr>
              <a:buSzPts val="1000"/>
              <a:buNone/>
              <a:defRPr sz="1000"/>
            </a:lvl5pPr>
            <a:lvl6pPr marL="2743200" lvl="5" indent="-228600" algn="l">
              <a:lnSpc>
                <a:spcPct val="90000"/>
              </a:lnSpc>
              <a:spcBef>
                <a:spcPts val="500"/>
              </a:spcBef>
              <a:spcAft>
                <a:spcPts val="0"/>
              </a:spcAft>
              <a:buClr>
                <a:schemeClr val="lt1"/>
              </a:buClr>
              <a:buSzPts val="1000"/>
              <a:buNone/>
              <a:defRPr sz="1000"/>
            </a:lvl6pPr>
            <a:lvl7pPr marL="3200400" lvl="6" indent="-228600" algn="l">
              <a:lnSpc>
                <a:spcPct val="90000"/>
              </a:lnSpc>
              <a:spcBef>
                <a:spcPts val="500"/>
              </a:spcBef>
              <a:spcAft>
                <a:spcPts val="0"/>
              </a:spcAft>
              <a:buClr>
                <a:schemeClr val="lt1"/>
              </a:buClr>
              <a:buSzPts val="1000"/>
              <a:buNone/>
              <a:defRPr sz="1000"/>
            </a:lvl7pPr>
            <a:lvl8pPr marL="3657600" lvl="7" indent="-228600" algn="l">
              <a:lnSpc>
                <a:spcPct val="90000"/>
              </a:lnSpc>
              <a:spcBef>
                <a:spcPts val="500"/>
              </a:spcBef>
              <a:spcAft>
                <a:spcPts val="0"/>
              </a:spcAft>
              <a:buClr>
                <a:schemeClr val="lt1"/>
              </a:buClr>
              <a:buSzPts val="1000"/>
              <a:buNone/>
              <a:defRPr sz="1000"/>
            </a:lvl8pPr>
            <a:lvl9pPr marL="4114800" lvl="8" indent="-228600" algn="l">
              <a:lnSpc>
                <a:spcPct val="90000"/>
              </a:lnSpc>
              <a:spcBef>
                <a:spcPts val="500"/>
              </a:spcBef>
              <a:spcAft>
                <a:spcPts val="0"/>
              </a:spcAft>
              <a:buClr>
                <a:schemeClr val="lt1"/>
              </a:buClr>
              <a:buSzPts val="1000"/>
              <a:buNone/>
              <a:defRPr sz="1000"/>
            </a:lvl9pPr>
          </a:lstStyle>
          <a:p>
            <a:endParaRPr/>
          </a:p>
        </p:txBody>
      </p:sp>
      <p:sp>
        <p:nvSpPr>
          <p:cNvPr id="76" name="Google Shape;76;p19"/>
          <p:cNvSpPr txBox="1">
            <a:spLocks noGrp="1"/>
          </p:cNvSpPr>
          <p:nvPr>
            <p:ph type="dt" idx="10"/>
          </p:nvPr>
        </p:nvSpPr>
        <p:spPr>
          <a:xfrm>
            <a:off x="628650" y="6356359"/>
            <a:ext cx="20574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77" name="Google Shape;77;p19"/>
          <p:cNvSpPr txBox="1">
            <a:spLocks noGrp="1"/>
          </p:cNvSpPr>
          <p:nvPr>
            <p:ph type="ftr" idx="11"/>
          </p:nvPr>
        </p:nvSpPr>
        <p:spPr>
          <a:xfrm>
            <a:off x="3028950" y="6356359"/>
            <a:ext cx="30861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78" name="Google Shape;78;p19"/>
          <p:cNvSpPr txBox="1">
            <a:spLocks noGrp="1"/>
          </p:cNvSpPr>
          <p:nvPr>
            <p:ph type="sldNum" idx="12"/>
          </p:nvPr>
        </p:nvSpPr>
        <p:spPr>
          <a:xfrm>
            <a:off x="6457950" y="6356359"/>
            <a:ext cx="20574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entury Gothic"/>
                <a:ea typeface="Century Gothic"/>
                <a:cs typeface="Century Gothic"/>
                <a:sym typeface="Century Gothic"/>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entury Gothic"/>
                <a:ea typeface="Century Gothic"/>
                <a:cs typeface="Century Gothic"/>
                <a:sym typeface="Century Gothic"/>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entury Gothic"/>
                <a:ea typeface="Century Gothic"/>
                <a:cs typeface="Century Gothic"/>
                <a:sym typeface="Century Gothic"/>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entury Gothic"/>
                <a:ea typeface="Century Gothic"/>
                <a:cs typeface="Century Gothic"/>
                <a:sym typeface="Century Gothic"/>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entury Gothic"/>
                <a:ea typeface="Century Gothic"/>
                <a:cs typeface="Century Gothic"/>
                <a:sym typeface="Century Gothic"/>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entury Gothic"/>
                <a:ea typeface="Century Gothic"/>
                <a:cs typeface="Century Gothic"/>
                <a:sym typeface="Century Gothic"/>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entury Gothic"/>
                <a:ea typeface="Century Gothic"/>
                <a:cs typeface="Century Gothic"/>
                <a:sym typeface="Century Gothic"/>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entury Gothic"/>
                <a:ea typeface="Century Gothic"/>
                <a:cs typeface="Century Gothic"/>
                <a:sym typeface="Century Gothic"/>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8">
            <a:alphaModFix/>
          </a:blip>
          <a:stretch>
            <a:fillRect/>
          </a:stretch>
        </a:blipFill>
        <a:effectLst/>
      </p:bgPr>
    </p:bg>
    <p:spTree>
      <p:nvGrpSpPr>
        <p:cNvPr id="1" name="Shape 9"/>
        <p:cNvGrpSpPr/>
        <p:nvPr/>
      </p:nvGrpSpPr>
      <p:grpSpPr>
        <a:xfrm>
          <a:off x="0" y="0"/>
          <a:ext cx="0" cy="0"/>
          <a:chOff x="0" y="0"/>
          <a:chExt cx="0" cy="0"/>
        </a:xfrm>
      </p:grpSpPr>
      <p:sp>
        <p:nvSpPr>
          <p:cNvPr id="10" name="Google Shape;10;p9"/>
          <p:cNvSpPr txBox="1">
            <a:spLocks noGrp="1"/>
          </p:cNvSpPr>
          <p:nvPr>
            <p:ph type="title"/>
          </p:nvPr>
        </p:nvSpPr>
        <p:spPr>
          <a:xfrm>
            <a:off x="628650" y="365129"/>
            <a:ext cx="7886700" cy="1325700"/>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rgbClr val="EDEDED"/>
              </a:buClr>
              <a:buSzPts val="5400"/>
              <a:buFont typeface="Century Gothic"/>
              <a:buNone/>
              <a:defRPr sz="5400" b="0" i="0" u="none" strike="noStrike" cap="none">
                <a:solidFill>
                  <a:srgbClr val="EDEDED"/>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9"/>
          <p:cNvSpPr txBox="1">
            <a:spLocks noGrp="1"/>
          </p:cNvSpPr>
          <p:nvPr>
            <p:ph type="body" idx="1"/>
          </p:nvPr>
        </p:nvSpPr>
        <p:spPr>
          <a:xfrm>
            <a:off x="840000" y="1825625"/>
            <a:ext cx="7675200" cy="43512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rgbClr val="EDEDED"/>
              </a:buClr>
              <a:buSzPts val="2800"/>
              <a:buFont typeface="Arial"/>
              <a:buChar char="•"/>
              <a:defRPr sz="2800" b="0" i="0" u="none" strike="noStrike" cap="none">
                <a:solidFill>
                  <a:srgbClr val="EDEDED"/>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rgbClr val="EDEDED"/>
              </a:buClr>
              <a:buSzPts val="2400"/>
              <a:buFont typeface="Arial"/>
              <a:buChar char="•"/>
              <a:defRPr sz="2400" b="0" i="0" u="none" strike="noStrike" cap="none">
                <a:solidFill>
                  <a:srgbClr val="EDEDED"/>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EDEDED"/>
              </a:buClr>
              <a:buSzPts val="2000"/>
              <a:buFont typeface="Arial"/>
              <a:buChar char="•"/>
              <a:defRPr sz="2000" b="0" i="0" u="none" strike="noStrike" cap="none">
                <a:solidFill>
                  <a:srgbClr val="EDEDED"/>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rgbClr val="EDEDED"/>
              </a:buClr>
              <a:buSzPts val="1800"/>
              <a:buFont typeface="Arial"/>
              <a:buChar char="•"/>
              <a:defRPr sz="1800" b="0" i="0" u="none" strike="noStrike" cap="none">
                <a:solidFill>
                  <a:srgbClr val="EDEDED"/>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rgbClr val="EDEDED"/>
              </a:buClr>
              <a:buSzPts val="1800"/>
              <a:buFont typeface="Arial"/>
              <a:buChar char="•"/>
              <a:defRPr sz="1800" b="0" i="0" u="none" strike="noStrike" cap="none">
                <a:solidFill>
                  <a:srgbClr val="EDEDED"/>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entury Gothic"/>
                <a:ea typeface="Century Gothic"/>
                <a:cs typeface="Century Gothic"/>
                <a:sym typeface="Century Gothic"/>
              </a:defRPr>
            </a:lvl9pPr>
          </a:lstStyle>
          <a:p>
            <a:endParaRPr/>
          </a:p>
        </p:txBody>
      </p:sp>
      <p:sp>
        <p:nvSpPr>
          <p:cNvPr id="12" name="Google Shape;12;p9"/>
          <p:cNvSpPr txBox="1">
            <a:spLocks noGrp="1"/>
          </p:cNvSpPr>
          <p:nvPr>
            <p:ph type="dt" idx="10"/>
          </p:nvPr>
        </p:nvSpPr>
        <p:spPr>
          <a:xfrm>
            <a:off x="628650" y="6356359"/>
            <a:ext cx="20574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EDEDED"/>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9pPr>
          </a:lstStyle>
          <a:p>
            <a:endParaRPr dirty="0"/>
          </a:p>
        </p:txBody>
      </p:sp>
      <p:sp>
        <p:nvSpPr>
          <p:cNvPr id="13" name="Google Shape;13;p9"/>
          <p:cNvSpPr txBox="1">
            <a:spLocks noGrp="1"/>
          </p:cNvSpPr>
          <p:nvPr>
            <p:ph type="ftr" idx="11"/>
          </p:nvPr>
        </p:nvSpPr>
        <p:spPr>
          <a:xfrm>
            <a:off x="3028950" y="6356359"/>
            <a:ext cx="3086100" cy="3651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EDEDED"/>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9pPr>
          </a:lstStyle>
          <a:p>
            <a:endParaRPr dirty="0"/>
          </a:p>
        </p:txBody>
      </p:sp>
      <p:sp>
        <p:nvSpPr>
          <p:cNvPr id="14" name="Google Shape;14;p9"/>
          <p:cNvSpPr txBox="1">
            <a:spLocks noGrp="1"/>
          </p:cNvSpPr>
          <p:nvPr>
            <p:ph type="sldNum" idx="12"/>
          </p:nvPr>
        </p:nvSpPr>
        <p:spPr>
          <a:xfrm>
            <a:off x="6457950" y="6356359"/>
            <a:ext cx="20574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EDEDED"/>
                </a:solidFill>
                <a:latin typeface="Century Gothic"/>
                <a:ea typeface="Century Gothic"/>
                <a:cs typeface="Century Gothic"/>
                <a:sym typeface="Century Gothic"/>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EDEDED"/>
                </a:solidFill>
                <a:latin typeface="Century Gothic"/>
                <a:ea typeface="Century Gothic"/>
                <a:cs typeface="Century Gothic"/>
                <a:sym typeface="Century Gothic"/>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EDEDED"/>
                </a:solidFill>
                <a:latin typeface="Century Gothic"/>
                <a:ea typeface="Century Gothic"/>
                <a:cs typeface="Century Gothic"/>
                <a:sym typeface="Century Gothic"/>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EDEDED"/>
                </a:solidFill>
                <a:latin typeface="Century Gothic"/>
                <a:ea typeface="Century Gothic"/>
                <a:cs typeface="Century Gothic"/>
                <a:sym typeface="Century Gothic"/>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EDEDED"/>
                </a:solidFill>
                <a:latin typeface="Century Gothic"/>
                <a:ea typeface="Century Gothic"/>
                <a:cs typeface="Century Gothic"/>
                <a:sym typeface="Century Gothic"/>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EDEDED"/>
                </a:solidFill>
                <a:latin typeface="Century Gothic"/>
                <a:ea typeface="Century Gothic"/>
                <a:cs typeface="Century Gothic"/>
                <a:sym typeface="Century Gothic"/>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EDEDED"/>
                </a:solidFill>
                <a:latin typeface="Century Gothic"/>
                <a:ea typeface="Century Gothic"/>
                <a:cs typeface="Century Gothic"/>
                <a:sym typeface="Century Gothic"/>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EDEDED"/>
                </a:solidFill>
                <a:latin typeface="Century Gothic"/>
                <a:ea typeface="Century Gothic"/>
                <a:cs typeface="Century Gothic"/>
                <a:sym typeface="Century Gothic"/>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EDEDED"/>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dirty="0"/>
          </a:p>
        </p:txBody>
      </p:sp>
    </p:spTree>
  </p:cSld>
  <p:clrMap bg1="lt1" tx1="dk1" bg2="dk2" tx2="lt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 id="2147483662" r:id="rId13"/>
    <p:sldLayoutId id="2147483663" r:id="rId14"/>
    <p:sldLayoutId id="2147483664" r:id="rId15"/>
    <p:sldLayoutId id="2147483665"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hyperlink" Target="https://hcd.ca.gov/community-development/housing-element/docs/sites_inventory_memo_final06102020.pdf" TargetMode="External"/><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hyperlink" Target="https://www.youtube.com/watch?v=9Sdel_y46EA&amp;feature=youtu.be" TargetMode="External"/><Relationship Id="rId5" Type="http://schemas.openxmlformats.org/officeDocument/2006/relationships/hyperlink" Target="https://hcd.ca.gov/community-development/housing-element/docs/Sites_inventory_instructions_0612020.pdf" TargetMode="External"/><Relationship Id="rId4" Type="http://schemas.openxmlformats.org/officeDocument/2006/relationships/hyperlink" Target="https://hcd.ca.gov/community-development/housing-element/docs/Sites_inventory_template06182020.xlsm" TargetMode="Externa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hyperlink" Target="mailto:peninger@bdplanning.com" TargetMode="External"/><Relationship Id="rId2" Type="http://schemas.openxmlformats.org/officeDocument/2006/relationships/image" Target="../media/image3.tiff"/><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D345B03-D071-274C-8082-07DE07200E52}"/>
              </a:ext>
            </a:extLst>
          </p:cNvPr>
          <p:cNvPicPr>
            <a:picLocks noChangeAspect="1"/>
          </p:cNvPicPr>
          <p:nvPr/>
        </p:nvPicPr>
        <p:blipFill>
          <a:blip r:embed="rId3"/>
          <a:stretch>
            <a:fillRect/>
          </a:stretch>
        </p:blipFill>
        <p:spPr>
          <a:xfrm>
            <a:off x="0" y="0"/>
            <a:ext cx="10287000" cy="6858000"/>
          </a:xfrm>
          <a:prstGeom prst="rect">
            <a:avLst/>
          </a:prstGeom>
        </p:spPr>
      </p:pic>
      <p:sp>
        <p:nvSpPr>
          <p:cNvPr id="5" name="Rectangle 4"/>
          <p:cNvSpPr/>
          <p:nvPr/>
        </p:nvSpPr>
        <p:spPr>
          <a:xfrm>
            <a:off x="308856" y="685679"/>
            <a:ext cx="6978861" cy="3170099"/>
          </a:xfrm>
          <a:prstGeom prst="rect">
            <a:avLst/>
          </a:prstGeom>
          <a:solidFill>
            <a:schemeClr val="bg1">
              <a:alpha val="60000"/>
            </a:schemeClr>
          </a:solidFill>
          <a:effectLst>
            <a:outerShdw blurRad="50800" dist="50800" dir="5400000" algn="ctr" rotWithShape="0">
              <a:srgbClr val="000000"/>
            </a:outerShdw>
          </a:effectLst>
        </p:spPr>
        <p:txBody>
          <a:bodyPr wrap="square">
            <a:spAutoFit/>
          </a:bodyPr>
          <a:lstStyle/>
          <a:p>
            <a:pPr marL="228600"/>
            <a:r>
              <a:rPr lang="en-US" sz="4000" b="1" dirty="0">
                <a:solidFill>
                  <a:srgbClr val="002060"/>
                </a:solidFill>
                <a:latin typeface="Century Gothic" panose="020B0502020202020204" pitchFamily="34" charset="0"/>
                <a:cs typeface="Gill Sans SemiBold" panose="020B0502020104020203" pitchFamily="34" charset="-79"/>
              </a:rPr>
              <a:t>Santa Clara County </a:t>
            </a:r>
          </a:p>
          <a:p>
            <a:pPr marL="228600"/>
            <a:r>
              <a:rPr lang="en-US" sz="4000" b="1" dirty="0">
                <a:solidFill>
                  <a:srgbClr val="002060"/>
                </a:solidFill>
                <a:latin typeface="Century Gothic" panose="020B0502020202020204" pitchFamily="34" charset="0"/>
                <a:cs typeface="Gill Sans SemiBold" panose="020B0502020104020203" pitchFamily="34" charset="-79"/>
              </a:rPr>
              <a:t>Planning Collaborative</a:t>
            </a:r>
          </a:p>
          <a:p>
            <a:pPr marL="228600"/>
            <a:r>
              <a:rPr lang="en-US" sz="4000" b="1" dirty="0">
                <a:solidFill>
                  <a:srgbClr val="002060"/>
                </a:solidFill>
                <a:latin typeface="Century Gothic" panose="020B0502020202020204" pitchFamily="34" charset="0"/>
                <a:cs typeface="Gill Sans SemiBold" panose="020B0502020104020203" pitchFamily="34" charset="-79"/>
              </a:rPr>
              <a:t>Sites Inventory Training</a:t>
            </a:r>
          </a:p>
          <a:p>
            <a:pPr marL="228600"/>
            <a:endParaRPr lang="en-US" sz="4000" b="1" dirty="0">
              <a:solidFill>
                <a:srgbClr val="002060"/>
              </a:solidFill>
              <a:latin typeface="Century Gothic" panose="020B0502020202020204" pitchFamily="34" charset="0"/>
              <a:cs typeface="Gill Sans Light" panose="020B0302020104020203" pitchFamily="34" charset="-79"/>
            </a:endParaRPr>
          </a:p>
          <a:p>
            <a:pPr marL="228600"/>
            <a:r>
              <a:rPr lang="en-US" sz="4000" b="1" dirty="0">
                <a:solidFill>
                  <a:srgbClr val="002060"/>
                </a:solidFill>
                <a:latin typeface="Century Gothic" panose="020B0502020202020204" pitchFamily="34" charset="0"/>
                <a:cs typeface="Gill Sans Light" panose="020B0302020104020203" pitchFamily="34" charset="-79"/>
              </a:rPr>
              <a:t>December 10, 2020</a:t>
            </a:r>
          </a:p>
        </p:txBody>
      </p:sp>
    </p:spTree>
    <p:extLst>
      <p:ext uri="{BB962C8B-B14F-4D97-AF65-F5344CB8AC3E}">
        <p14:creationId xmlns:p14="http://schemas.microsoft.com/office/powerpoint/2010/main" val="3254242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9"/>
            <a:ext cx="8515350" cy="1325700"/>
          </a:xfrm>
        </p:spPr>
        <p:txBody>
          <a:bodyPr/>
          <a:lstStyle/>
          <a:p>
            <a:r>
              <a:rPr lang="en-US" sz="4000" b="1" dirty="0"/>
              <a:t>Building a Sites Inventory</a:t>
            </a:r>
          </a:p>
        </p:txBody>
      </p:sp>
      <p:sp>
        <p:nvSpPr>
          <p:cNvPr id="3" name="Text Placeholder 2"/>
          <p:cNvSpPr>
            <a:spLocks noGrp="1"/>
          </p:cNvSpPr>
          <p:nvPr>
            <p:ph type="body" idx="1"/>
          </p:nvPr>
        </p:nvSpPr>
        <p:spPr/>
        <p:txBody>
          <a:bodyPr/>
          <a:lstStyle/>
          <a:p>
            <a:pPr marL="114300" indent="0" algn="ctr">
              <a:lnSpc>
                <a:spcPct val="100000"/>
              </a:lnSpc>
              <a:spcBef>
                <a:spcPts val="0"/>
              </a:spcBef>
              <a:buNone/>
            </a:pPr>
            <a:r>
              <a:rPr lang="en-US" u="sng" dirty="0"/>
              <a:t>Vacant and Non-vacant Sites </a:t>
            </a:r>
            <a:br>
              <a:rPr lang="en-US" u="sng" dirty="0"/>
            </a:br>
            <a:r>
              <a:rPr lang="en-US" u="sng" dirty="0"/>
              <a:t>(Under 30 DU/A/Over 30 DU/A)</a:t>
            </a:r>
          </a:p>
          <a:p>
            <a:pPr marL="114300" indent="0" algn="ctr">
              <a:lnSpc>
                <a:spcPct val="100000"/>
              </a:lnSpc>
              <a:spcBef>
                <a:spcPts val="0"/>
              </a:spcBef>
              <a:buNone/>
            </a:pPr>
            <a:r>
              <a:rPr lang="en-US" dirty="0"/>
              <a:t>+</a:t>
            </a:r>
          </a:p>
          <a:p>
            <a:pPr marL="114300" indent="0" algn="ctr">
              <a:lnSpc>
                <a:spcPct val="100000"/>
              </a:lnSpc>
              <a:spcBef>
                <a:spcPts val="0"/>
              </a:spcBef>
              <a:buNone/>
            </a:pPr>
            <a:r>
              <a:rPr lang="en-US" dirty="0"/>
              <a:t>Units in the Pipeline</a:t>
            </a:r>
          </a:p>
          <a:p>
            <a:pPr marL="114300" indent="0" algn="ctr">
              <a:lnSpc>
                <a:spcPct val="100000"/>
              </a:lnSpc>
              <a:spcBef>
                <a:spcPts val="0"/>
              </a:spcBef>
              <a:buNone/>
            </a:pPr>
            <a:r>
              <a:rPr lang="en-US" dirty="0"/>
              <a:t>+</a:t>
            </a:r>
          </a:p>
          <a:p>
            <a:pPr marL="114300" indent="0" algn="ctr">
              <a:lnSpc>
                <a:spcPct val="100000"/>
              </a:lnSpc>
              <a:spcBef>
                <a:spcPts val="0"/>
              </a:spcBef>
              <a:buNone/>
            </a:pPr>
            <a:r>
              <a:rPr lang="en-US" dirty="0"/>
              <a:t>ADUs</a:t>
            </a:r>
          </a:p>
          <a:p>
            <a:pPr marL="114300" indent="0" algn="ctr">
              <a:lnSpc>
                <a:spcPct val="100000"/>
              </a:lnSpc>
              <a:spcBef>
                <a:spcPts val="0"/>
              </a:spcBef>
              <a:buNone/>
            </a:pPr>
            <a:r>
              <a:rPr lang="en-US" dirty="0"/>
              <a:t>+</a:t>
            </a:r>
          </a:p>
          <a:p>
            <a:pPr marL="114300" indent="0" algn="ctr">
              <a:lnSpc>
                <a:spcPct val="100000"/>
              </a:lnSpc>
              <a:spcBef>
                <a:spcPts val="0"/>
              </a:spcBef>
              <a:buNone/>
            </a:pPr>
            <a:r>
              <a:rPr lang="en-US" dirty="0"/>
              <a:t>Conversion/Preservation</a:t>
            </a:r>
          </a:p>
          <a:p>
            <a:pPr marL="114300" indent="0" algn="ctr">
              <a:lnSpc>
                <a:spcPct val="100000"/>
              </a:lnSpc>
              <a:spcBef>
                <a:spcPts val="0"/>
              </a:spcBef>
              <a:buNone/>
            </a:pPr>
            <a:endParaRPr lang="en-US" dirty="0"/>
          </a:p>
          <a:p>
            <a:pPr marL="114300" indent="0">
              <a:spcBef>
                <a:spcPts val="0"/>
              </a:spcBef>
              <a:buNone/>
            </a:pPr>
            <a:endParaRPr lang="en-US" dirty="0"/>
          </a:p>
          <a:p>
            <a:pPr marL="114300" indent="0">
              <a:spcBef>
                <a:spcPts val="0"/>
              </a:spcBef>
              <a:buNone/>
            </a:pPr>
            <a:endParaRPr lang="en-US" dirty="0"/>
          </a:p>
        </p:txBody>
      </p:sp>
    </p:spTree>
    <p:extLst>
      <p:ext uri="{BB962C8B-B14F-4D97-AF65-F5344CB8AC3E}">
        <p14:creationId xmlns:p14="http://schemas.microsoft.com/office/powerpoint/2010/main" val="2721550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Google Shape;168;p6"/>
          <p:cNvSpPr txBox="1">
            <a:spLocks noGrp="1"/>
          </p:cNvSpPr>
          <p:nvPr>
            <p:ph type="title"/>
          </p:nvPr>
        </p:nvSpPr>
        <p:spPr>
          <a:xfrm>
            <a:off x="675744" y="247142"/>
            <a:ext cx="8629089"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EDEDED"/>
              </a:buClr>
              <a:buSzPts val="5400"/>
              <a:buFont typeface="Century Gothic"/>
              <a:buNone/>
            </a:pPr>
            <a:r>
              <a:rPr lang="en-US" sz="4000" b="1" dirty="0"/>
              <a:t>Vacant and Non-Vacant Sites </a:t>
            </a:r>
            <a:endParaRPr sz="4000" dirty="0"/>
          </a:p>
        </p:txBody>
      </p:sp>
      <p:sp>
        <p:nvSpPr>
          <p:cNvPr id="169" name="Google Shape;169;p6"/>
          <p:cNvSpPr txBox="1">
            <a:spLocks noGrp="1"/>
          </p:cNvSpPr>
          <p:nvPr>
            <p:ph type="body" idx="1"/>
          </p:nvPr>
        </p:nvSpPr>
        <p:spPr>
          <a:xfrm>
            <a:off x="322339" y="1345076"/>
            <a:ext cx="8338370" cy="5167308"/>
          </a:xfrm>
          <a:prstGeom prst="rect">
            <a:avLst/>
          </a:prstGeom>
          <a:noFill/>
          <a:ln>
            <a:noFill/>
          </a:ln>
        </p:spPr>
        <p:txBody>
          <a:bodyPr spcFirstLastPara="1" wrap="square" lIns="91425" tIns="45700" rIns="91425" bIns="45700" anchor="t" anchorCtr="0">
            <a:normAutofit fontScale="70000" lnSpcReduction="20000"/>
          </a:bodyPr>
          <a:lstStyle/>
          <a:p>
            <a:pPr marL="114300" indent="0">
              <a:buNone/>
            </a:pPr>
            <a:endParaRPr lang="en-US" i="1" dirty="0"/>
          </a:p>
          <a:p>
            <a:pPr>
              <a:buSzPct val="100000"/>
              <a:buFont typeface="Wingdings" pitchFamily="2" charset="2"/>
              <a:buChar char="Ø"/>
            </a:pPr>
            <a:r>
              <a:rPr lang="en-US" sz="5100" b="1" dirty="0">
                <a:latin typeface="Century Gothic" panose="020B0502020202020204" pitchFamily="34" charset="0"/>
              </a:rPr>
              <a:t>Vacant sites </a:t>
            </a:r>
          </a:p>
          <a:p>
            <a:pPr lvl="1">
              <a:buSzPct val="100000"/>
              <a:buFont typeface="Wingdings" pitchFamily="2" charset="2"/>
              <a:buChar char="Ø"/>
            </a:pPr>
            <a:r>
              <a:rPr lang="en-US" sz="5100" dirty="0">
                <a:latin typeface="Century Gothic" panose="020B0502020202020204" pitchFamily="34" charset="0"/>
              </a:rPr>
              <a:t>Zoned residential</a:t>
            </a:r>
          </a:p>
          <a:p>
            <a:pPr lvl="1">
              <a:buSzPct val="100000"/>
              <a:buFont typeface="Wingdings" pitchFamily="2" charset="2"/>
              <a:buChar char="Ø"/>
            </a:pPr>
            <a:r>
              <a:rPr lang="en-US" sz="5100" dirty="0">
                <a:latin typeface="Century Gothic" panose="020B0502020202020204" pitchFamily="34" charset="0"/>
              </a:rPr>
              <a:t>Zoned non-residential, but allows residential</a:t>
            </a:r>
          </a:p>
          <a:p>
            <a:pPr lvl="1">
              <a:buSzPct val="100000"/>
              <a:buFont typeface="Wingdings" pitchFamily="2" charset="2"/>
              <a:buChar char="Ø"/>
            </a:pPr>
            <a:r>
              <a:rPr lang="en-US" sz="5100" dirty="0">
                <a:latin typeface="Century Gothic" panose="020B0502020202020204" pitchFamily="34" charset="0"/>
              </a:rPr>
              <a:t>Program to rezone</a:t>
            </a:r>
          </a:p>
          <a:p>
            <a:pPr>
              <a:buSzPct val="100000"/>
              <a:buFont typeface="Wingdings" pitchFamily="2" charset="2"/>
              <a:buChar char="Ø"/>
            </a:pPr>
            <a:r>
              <a:rPr lang="en-US" sz="5100" b="1" dirty="0">
                <a:latin typeface="Century Gothic" panose="020B0502020202020204" pitchFamily="34" charset="0"/>
              </a:rPr>
              <a:t>Non-vacant + Underutilized sites</a:t>
            </a:r>
            <a:endParaRPr lang="en-US" sz="5100" dirty="0">
              <a:latin typeface="Century Gothic" panose="020B0502020202020204" pitchFamily="34" charset="0"/>
            </a:endParaRPr>
          </a:p>
          <a:p>
            <a:pPr>
              <a:buSzPct val="100000"/>
              <a:buFont typeface="Wingdings" pitchFamily="2" charset="2"/>
              <a:buChar char="Ø"/>
            </a:pPr>
            <a:r>
              <a:rPr lang="en-US" sz="5100" b="1" dirty="0">
                <a:latin typeface="Century Gothic" panose="020B0502020202020204" pitchFamily="34" charset="0"/>
              </a:rPr>
              <a:t>Publicly-owned sites </a:t>
            </a:r>
          </a:p>
          <a:p>
            <a:pPr lvl="1">
              <a:buSzPct val="100000"/>
              <a:buFont typeface="Wingdings" pitchFamily="2" charset="2"/>
              <a:buChar char="Ø"/>
            </a:pPr>
            <a:r>
              <a:rPr lang="en-US" sz="4700" dirty="0">
                <a:latin typeface="Century Gothic" panose="020B0502020202020204" pitchFamily="34" charset="0"/>
              </a:rPr>
              <a:t>Jurisdiction</a:t>
            </a:r>
          </a:p>
          <a:p>
            <a:pPr lvl="1">
              <a:buSzPct val="100000"/>
              <a:buFont typeface="Wingdings" pitchFamily="2" charset="2"/>
              <a:buChar char="Ø"/>
            </a:pPr>
            <a:r>
              <a:rPr lang="en-US" sz="4700" dirty="0">
                <a:latin typeface="Century Gothic" panose="020B0502020202020204" pitchFamily="34" charset="0"/>
              </a:rPr>
              <a:t>Non-jurisdiction</a:t>
            </a:r>
          </a:p>
          <a:p>
            <a:pPr>
              <a:buSzPct val="100000"/>
              <a:buFont typeface="Arial" panose="020B0604020202020204" pitchFamily="34" charset="0"/>
              <a:buChar char="•"/>
            </a:pPr>
            <a:endParaRPr lang="en-US" sz="6000" dirty="0">
              <a:latin typeface="Century Gothic" panose="020B0502020202020204" pitchFamily="34" charset="0"/>
            </a:endParaRPr>
          </a:p>
          <a:p>
            <a:pPr marL="457200" lvl="0" indent="0" algn="l" rtl="0">
              <a:lnSpc>
                <a:spcPct val="90000"/>
              </a:lnSpc>
              <a:spcBef>
                <a:spcPts val="0"/>
              </a:spcBef>
              <a:spcAft>
                <a:spcPts val="0"/>
              </a:spcAft>
              <a:buNone/>
            </a:pPr>
            <a:endParaRPr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Google Shape;168;p6"/>
          <p:cNvSpPr txBox="1">
            <a:spLocks noGrp="1"/>
          </p:cNvSpPr>
          <p:nvPr>
            <p:ph type="title"/>
          </p:nvPr>
        </p:nvSpPr>
        <p:spPr>
          <a:xfrm>
            <a:off x="665550" y="339010"/>
            <a:ext cx="7886700" cy="1325700"/>
          </a:xfrm>
        </p:spPr>
        <p:txBody>
          <a:bodyPr spcFirstLastPara="1" wrap="square" lIns="91425" tIns="45700" rIns="91425" bIns="45700" anchor="ctr" anchorCtr="0">
            <a:normAutofit/>
          </a:bodyPr>
          <a:lstStyle/>
          <a:p>
            <a:pPr marL="0" lvl="0" indent="0" rtl="0">
              <a:spcBef>
                <a:spcPts val="0"/>
              </a:spcBef>
              <a:spcAft>
                <a:spcPts val="0"/>
              </a:spcAft>
              <a:buClr>
                <a:srgbClr val="EDEDED"/>
              </a:buClr>
              <a:buSzPts val="5400"/>
              <a:buFont typeface="Century Gothic"/>
              <a:buNone/>
            </a:pPr>
            <a:r>
              <a:rPr lang="en-US" sz="5000" b="1" dirty="0"/>
              <a:t>Process </a:t>
            </a:r>
            <a:endParaRPr lang="en-US" sz="5000" dirty="0"/>
          </a:p>
        </p:txBody>
      </p:sp>
      <p:sp>
        <p:nvSpPr>
          <p:cNvPr id="169" name="Google Shape;169;p6"/>
          <p:cNvSpPr txBox="1">
            <a:spLocks noGrp="1"/>
          </p:cNvSpPr>
          <p:nvPr>
            <p:ph type="body" idx="1"/>
          </p:nvPr>
        </p:nvSpPr>
        <p:spPr>
          <a:xfrm>
            <a:off x="840000" y="1825625"/>
            <a:ext cx="3768900" cy="4351200"/>
          </a:xfrm>
        </p:spPr>
        <p:txBody>
          <a:bodyPr spcFirstLastPara="1" wrap="square" lIns="91425" tIns="45700" rIns="91425" bIns="45700" anchor="t" anchorCtr="0">
            <a:normAutofit/>
          </a:bodyPr>
          <a:lstStyle/>
          <a:p>
            <a:pPr marL="114300" indent="0">
              <a:buNone/>
            </a:pPr>
            <a:endParaRPr lang="en-US" i="1" dirty="0"/>
          </a:p>
          <a:p>
            <a:pPr marL="457200" lvl="0" indent="0" rtl="0">
              <a:spcBef>
                <a:spcPts val="0"/>
              </a:spcBef>
              <a:spcAft>
                <a:spcPts val="0"/>
              </a:spcAft>
              <a:buNone/>
            </a:pPr>
            <a:endParaRPr lang="en-US" dirty="0"/>
          </a:p>
        </p:txBody>
      </p:sp>
      <p:sp>
        <p:nvSpPr>
          <p:cNvPr id="5" name="Google Shape;169;p6">
            <a:extLst>
              <a:ext uri="{FF2B5EF4-FFF2-40B4-BE49-F238E27FC236}">
                <a16:creationId xmlns:a16="http://schemas.microsoft.com/office/drawing/2014/main" id="{DD78271C-F9B1-3B4E-B037-4CCF7922EF20}"/>
              </a:ext>
            </a:extLst>
          </p:cNvPr>
          <p:cNvSpPr txBox="1">
            <a:spLocks/>
          </p:cNvSpPr>
          <p:nvPr/>
        </p:nvSpPr>
        <p:spPr>
          <a:xfrm>
            <a:off x="475418" y="1503795"/>
            <a:ext cx="8193164" cy="4351200"/>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rgbClr val="EDEDED"/>
              </a:buClr>
              <a:buSzPts val="1800"/>
              <a:buFont typeface="Arial"/>
              <a:buChar char="•"/>
              <a:defRPr sz="2800" b="0" i="0" u="none" strike="noStrike" cap="none">
                <a:solidFill>
                  <a:srgbClr val="EDEDED"/>
                </a:solidFill>
                <a:latin typeface="Century Gothic"/>
                <a:ea typeface="Century Gothic"/>
                <a:cs typeface="Century Gothic"/>
                <a:sym typeface="Century Gothic"/>
              </a:defRPr>
            </a:lvl1pPr>
            <a:lvl2pPr marL="914400" marR="0" lvl="1" indent="-342900" algn="l" rtl="0">
              <a:lnSpc>
                <a:spcPct val="90000"/>
              </a:lnSpc>
              <a:spcBef>
                <a:spcPts val="500"/>
              </a:spcBef>
              <a:spcAft>
                <a:spcPts val="0"/>
              </a:spcAft>
              <a:buClr>
                <a:srgbClr val="EDEDED"/>
              </a:buClr>
              <a:buSzPts val="1800"/>
              <a:buFont typeface="Arial"/>
              <a:buChar char="•"/>
              <a:defRPr sz="2400" b="0" i="0" u="none" strike="noStrike" cap="none">
                <a:solidFill>
                  <a:srgbClr val="EDEDED"/>
                </a:solidFill>
                <a:latin typeface="Century Gothic"/>
                <a:ea typeface="Century Gothic"/>
                <a:cs typeface="Century Gothic"/>
                <a:sym typeface="Century Gothic"/>
              </a:defRPr>
            </a:lvl2pPr>
            <a:lvl3pPr marL="1371600" marR="0" lvl="2" indent="-342900" algn="l" rtl="0">
              <a:lnSpc>
                <a:spcPct val="90000"/>
              </a:lnSpc>
              <a:spcBef>
                <a:spcPts val="500"/>
              </a:spcBef>
              <a:spcAft>
                <a:spcPts val="0"/>
              </a:spcAft>
              <a:buClr>
                <a:srgbClr val="EDEDED"/>
              </a:buClr>
              <a:buSzPts val="1800"/>
              <a:buFont typeface="Arial"/>
              <a:buChar char="•"/>
              <a:defRPr sz="2000" b="0" i="0" u="none" strike="noStrike" cap="none">
                <a:solidFill>
                  <a:srgbClr val="EDEDED"/>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rgbClr val="EDEDED"/>
              </a:buClr>
              <a:buSzPts val="1800"/>
              <a:buFont typeface="Arial"/>
              <a:buChar char="•"/>
              <a:defRPr sz="1800" b="0" i="0" u="none" strike="noStrike" cap="none">
                <a:solidFill>
                  <a:srgbClr val="EDEDED"/>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rgbClr val="EDEDED"/>
              </a:buClr>
              <a:buSzPts val="1800"/>
              <a:buFont typeface="Arial"/>
              <a:buChar char="•"/>
              <a:defRPr sz="1800" b="0" i="0" u="none" strike="noStrike" cap="none">
                <a:solidFill>
                  <a:srgbClr val="EDEDED"/>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entury Gothic"/>
                <a:ea typeface="Century Gothic"/>
                <a:cs typeface="Century Gothic"/>
                <a:sym typeface="Century Gothic"/>
              </a:defRPr>
            </a:lvl9pPr>
          </a:lstStyle>
          <a:p>
            <a:pPr marL="114300" indent="0">
              <a:buFont typeface="Arial"/>
              <a:buNone/>
            </a:pPr>
            <a:endParaRPr lang="en-US" sz="900" i="1" dirty="0"/>
          </a:p>
          <a:p>
            <a:pPr marL="571500" indent="-457200">
              <a:buSzPct val="100000"/>
              <a:buFont typeface="+mj-lt"/>
              <a:buAutoNum type="arabicParenR"/>
            </a:pPr>
            <a:r>
              <a:rPr lang="en-US" sz="2400" b="1" dirty="0"/>
              <a:t>Identify Sites </a:t>
            </a:r>
            <a:r>
              <a:rPr lang="en-US" sz="2400" dirty="0"/>
              <a:t>(and describe the characteristics of suitable sites including zoning, infrastructure availability, and environmental constraints)</a:t>
            </a:r>
            <a:endParaRPr lang="en-US" sz="2400" u="sng" dirty="0"/>
          </a:p>
          <a:p>
            <a:pPr marL="571500" indent="-457200">
              <a:buSzPct val="100000"/>
              <a:buFont typeface="+mj-lt"/>
              <a:buAutoNum type="arabicParenR"/>
            </a:pPr>
            <a:r>
              <a:rPr lang="en-US" sz="2400" b="1" dirty="0"/>
              <a:t>Very-low and low-income RHNA accommodation analysis</a:t>
            </a:r>
            <a:endParaRPr lang="en-US" sz="2400" dirty="0"/>
          </a:p>
          <a:p>
            <a:pPr marL="571500" indent="-457200">
              <a:buSzPct val="100000"/>
              <a:buFont typeface="+mj-lt"/>
              <a:buAutoNum type="arabicParenR"/>
            </a:pPr>
            <a:r>
              <a:rPr lang="en-US" sz="2400" b="1" dirty="0"/>
              <a:t>Capacity Analysis</a:t>
            </a:r>
            <a:endParaRPr lang="en-US" sz="2400" dirty="0"/>
          </a:p>
          <a:p>
            <a:pPr marL="571500" indent="-457200">
              <a:buSzPct val="100000"/>
              <a:buFont typeface="+mj-lt"/>
              <a:buAutoNum type="arabicParenR"/>
            </a:pPr>
            <a:r>
              <a:rPr lang="en-US" sz="2400" b="1" dirty="0"/>
              <a:t>Determine Adequate Sites (</a:t>
            </a:r>
            <a:r>
              <a:rPr lang="en-US" sz="2400" u="sng" dirty="0"/>
              <a:t>determination of whether sufficient sites exist to accommodate RHNA or if there is a shortfall requiring a program to rezone additional sites.)</a:t>
            </a:r>
          </a:p>
          <a:p>
            <a:pPr marL="114300" indent="0">
              <a:buSzPct val="100000"/>
              <a:buNone/>
            </a:pPr>
            <a:endParaRPr lang="en-US" sz="900" u="sng" dirty="0"/>
          </a:p>
        </p:txBody>
      </p:sp>
    </p:spTree>
    <p:extLst>
      <p:ext uri="{BB962C8B-B14F-4D97-AF65-F5344CB8AC3E}">
        <p14:creationId xmlns:p14="http://schemas.microsoft.com/office/powerpoint/2010/main" val="2343616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b="1" dirty="0"/>
              <a:t>Example </a:t>
            </a:r>
          </a:p>
        </p:txBody>
      </p:sp>
      <p:sp>
        <p:nvSpPr>
          <p:cNvPr id="3" name="Text Placeholder 2"/>
          <p:cNvSpPr>
            <a:spLocks noGrp="1"/>
          </p:cNvSpPr>
          <p:nvPr>
            <p:ph type="body" idx="1"/>
          </p:nvPr>
        </p:nvSpPr>
        <p:spPr/>
        <p:txBody>
          <a:bodyPr/>
          <a:lstStyle/>
          <a:p>
            <a:pPr marL="114300" indent="0">
              <a:buNone/>
            </a:pPr>
            <a:r>
              <a:rPr lang="en-US" dirty="0"/>
              <a:t>Site Type: Non-Vacant </a:t>
            </a:r>
          </a:p>
          <a:p>
            <a:pPr marL="114300" indent="0">
              <a:buNone/>
            </a:pPr>
            <a:r>
              <a:rPr lang="en-US" dirty="0"/>
              <a:t>Size:  1.5  Acres</a:t>
            </a:r>
          </a:p>
          <a:p>
            <a:pPr marL="114300" indent="0">
              <a:buNone/>
            </a:pPr>
            <a:r>
              <a:rPr lang="en-US" dirty="0"/>
              <a:t>Zoned Density: 45/DU/A</a:t>
            </a:r>
          </a:p>
          <a:p>
            <a:pPr marL="114300" indent="0">
              <a:buNone/>
            </a:pPr>
            <a:r>
              <a:rPr lang="en-US" dirty="0"/>
              <a:t>Recent trends for similar site: 30 DU/A</a:t>
            </a:r>
          </a:p>
          <a:p>
            <a:pPr marL="114300" indent="0">
              <a:buNone/>
            </a:pPr>
            <a:endParaRPr lang="en-US" dirty="0"/>
          </a:p>
          <a:p>
            <a:pPr marL="114300" indent="0">
              <a:buNone/>
            </a:pPr>
            <a:r>
              <a:rPr lang="en-US" dirty="0"/>
              <a:t>Include in Inventory 1.5 * 30 = 45 Units </a:t>
            </a:r>
          </a:p>
          <a:p>
            <a:pPr marL="114300" indent="0">
              <a:buNone/>
            </a:pPr>
            <a:r>
              <a:rPr lang="en-US" dirty="0"/>
              <a:t>Does it county for affordable?  Yes! </a:t>
            </a:r>
          </a:p>
          <a:p>
            <a:pPr marL="114300" indent="0">
              <a:buNone/>
            </a:pPr>
            <a:endParaRPr lang="en-US" dirty="0"/>
          </a:p>
        </p:txBody>
      </p:sp>
    </p:spTree>
    <p:extLst>
      <p:ext uri="{BB962C8B-B14F-4D97-AF65-F5344CB8AC3E}">
        <p14:creationId xmlns:p14="http://schemas.microsoft.com/office/powerpoint/2010/main" val="2771992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Google Shape;168;p6"/>
          <p:cNvSpPr txBox="1">
            <a:spLocks noGrp="1"/>
          </p:cNvSpPr>
          <p:nvPr>
            <p:ph type="title"/>
          </p:nvPr>
        </p:nvSpPr>
        <p:spPr>
          <a:xfrm>
            <a:off x="628650" y="365129"/>
            <a:ext cx="78867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EDEDED"/>
              </a:buClr>
              <a:buSzPts val="5400"/>
              <a:buFont typeface="Century Gothic"/>
              <a:buNone/>
            </a:pPr>
            <a:r>
              <a:rPr lang="en-US" sz="4000" b="1" dirty="0"/>
              <a:t>Sites Inventory - Alternatives</a:t>
            </a:r>
            <a:endParaRPr sz="4000" dirty="0"/>
          </a:p>
        </p:txBody>
      </p:sp>
      <p:sp>
        <p:nvSpPr>
          <p:cNvPr id="169" name="Google Shape;169;p6"/>
          <p:cNvSpPr txBox="1">
            <a:spLocks noGrp="1"/>
          </p:cNvSpPr>
          <p:nvPr>
            <p:ph type="body" idx="1"/>
          </p:nvPr>
        </p:nvSpPr>
        <p:spPr>
          <a:xfrm>
            <a:off x="456940" y="1850338"/>
            <a:ext cx="7675350" cy="4351338"/>
          </a:xfrm>
          <a:prstGeom prst="rect">
            <a:avLst/>
          </a:prstGeom>
          <a:noFill/>
          <a:ln>
            <a:noFill/>
          </a:ln>
        </p:spPr>
        <p:txBody>
          <a:bodyPr spcFirstLastPara="1" wrap="square" lIns="91425" tIns="45700" rIns="91425" bIns="45700" anchor="t" anchorCtr="0">
            <a:normAutofit fontScale="92500" lnSpcReduction="20000"/>
          </a:bodyPr>
          <a:lstStyle/>
          <a:p>
            <a:r>
              <a:rPr lang="en-US" b="1" dirty="0"/>
              <a:t>Pipeline - </a:t>
            </a:r>
            <a:r>
              <a:rPr lang="en-US" dirty="0"/>
              <a:t>Units permitted, built, entitled or pending </a:t>
            </a:r>
            <a:br>
              <a:rPr lang="en-US" dirty="0"/>
            </a:br>
            <a:endParaRPr lang="en-US" dirty="0"/>
          </a:p>
          <a:p>
            <a:r>
              <a:rPr lang="en-US" b="1" dirty="0"/>
              <a:t>ADU - </a:t>
            </a:r>
            <a:r>
              <a:rPr lang="en-US" dirty="0"/>
              <a:t>Potential for accessory dwelling units (ADU) or junior accessory dwelling units (JADU): The jurisdiction can count the potential for the development of ADUs within the planning period. </a:t>
            </a:r>
          </a:p>
          <a:p>
            <a:pPr marL="114300" indent="0">
              <a:buNone/>
            </a:pPr>
            <a:endParaRPr lang="en-US" dirty="0"/>
          </a:p>
          <a:p>
            <a:r>
              <a:rPr lang="en-US" b="1" dirty="0"/>
              <a:t>Rehab/Conversion - </a:t>
            </a:r>
            <a:r>
              <a:rPr lang="en-US" dirty="0"/>
              <a:t>Rehabilitation of existing units or conversion of market-rate to affordable </a:t>
            </a:r>
          </a:p>
          <a:p>
            <a:endParaRPr lang="en-US" dirty="0"/>
          </a:p>
        </p:txBody>
      </p:sp>
    </p:spTree>
    <p:extLst>
      <p:ext uri="{BB962C8B-B14F-4D97-AF65-F5344CB8AC3E}">
        <p14:creationId xmlns:p14="http://schemas.microsoft.com/office/powerpoint/2010/main" val="35197249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Shape 167"/>
        <p:cNvGrpSpPr/>
        <p:nvPr/>
      </p:nvGrpSpPr>
      <p:grpSpPr>
        <a:xfrm>
          <a:off x="0" y="0"/>
          <a:ext cx="0" cy="0"/>
          <a:chOff x="0" y="0"/>
          <a:chExt cx="0" cy="0"/>
        </a:xfrm>
      </p:grpSpPr>
      <p:sp>
        <p:nvSpPr>
          <p:cNvPr id="168" name="Google Shape;168;p6"/>
          <p:cNvSpPr txBox="1">
            <a:spLocks noGrp="1"/>
          </p:cNvSpPr>
          <p:nvPr>
            <p:ph type="title"/>
          </p:nvPr>
        </p:nvSpPr>
        <p:spPr>
          <a:xfrm>
            <a:off x="628650" y="365129"/>
            <a:ext cx="7886700" cy="1325563"/>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rgbClr val="EDEDED"/>
              </a:buClr>
              <a:buSzPts val="5400"/>
              <a:buFont typeface="Century Gothic"/>
              <a:buNone/>
            </a:pPr>
            <a:r>
              <a:rPr lang="en-US" sz="4000" b="1" dirty="0"/>
              <a:t>Sites Inventory - Pending, Approved or Permitted Development </a:t>
            </a:r>
            <a:endParaRPr sz="4000" dirty="0"/>
          </a:p>
        </p:txBody>
      </p:sp>
      <p:sp>
        <p:nvSpPr>
          <p:cNvPr id="169" name="Google Shape;169;p6"/>
          <p:cNvSpPr txBox="1">
            <a:spLocks noGrp="1"/>
          </p:cNvSpPr>
          <p:nvPr>
            <p:ph type="body" idx="1"/>
          </p:nvPr>
        </p:nvSpPr>
        <p:spPr>
          <a:xfrm>
            <a:off x="628649" y="1690691"/>
            <a:ext cx="8338370" cy="5049321"/>
          </a:xfrm>
          <a:prstGeom prst="rect">
            <a:avLst/>
          </a:prstGeom>
          <a:noFill/>
          <a:ln>
            <a:noFill/>
          </a:ln>
        </p:spPr>
        <p:txBody>
          <a:bodyPr spcFirstLastPara="1" wrap="square" lIns="91425" tIns="45700" rIns="91425" bIns="45700" anchor="t" anchorCtr="0">
            <a:normAutofit/>
          </a:bodyPr>
          <a:lstStyle/>
          <a:p>
            <a:pPr marL="114300" indent="0">
              <a:buNone/>
            </a:pPr>
            <a:endParaRPr lang="en-US" i="1" dirty="0"/>
          </a:p>
          <a:p>
            <a:pPr marL="457200" lvl="0" indent="0" algn="l" rtl="0">
              <a:lnSpc>
                <a:spcPct val="90000"/>
              </a:lnSpc>
              <a:spcBef>
                <a:spcPts val="0"/>
              </a:spcBef>
              <a:spcAft>
                <a:spcPts val="0"/>
              </a:spcAft>
              <a:buNone/>
            </a:pPr>
            <a:endParaRPr dirty="0"/>
          </a:p>
        </p:txBody>
      </p:sp>
      <p:sp>
        <p:nvSpPr>
          <p:cNvPr id="2" name="TextBox 1">
            <a:extLst>
              <a:ext uri="{FF2B5EF4-FFF2-40B4-BE49-F238E27FC236}">
                <a16:creationId xmlns:a16="http://schemas.microsoft.com/office/drawing/2014/main" id="{BB618454-5A9E-4441-A9EE-00668CE3F704}"/>
              </a:ext>
            </a:extLst>
          </p:cNvPr>
          <p:cNvSpPr txBox="1"/>
          <p:nvPr/>
        </p:nvSpPr>
        <p:spPr>
          <a:xfrm>
            <a:off x="1976284" y="2536723"/>
            <a:ext cx="184731" cy="307777"/>
          </a:xfrm>
          <a:prstGeom prst="rect">
            <a:avLst/>
          </a:prstGeom>
          <a:noFill/>
        </p:spPr>
        <p:txBody>
          <a:bodyPr wrap="none" rtlCol="0">
            <a:spAutoFit/>
          </a:bodyPr>
          <a:lstStyle/>
          <a:p>
            <a:endParaRPr lang="en-US" dirty="0"/>
          </a:p>
        </p:txBody>
      </p:sp>
      <p:sp>
        <p:nvSpPr>
          <p:cNvPr id="3" name="Rectangle 2">
            <a:extLst>
              <a:ext uri="{FF2B5EF4-FFF2-40B4-BE49-F238E27FC236}">
                <a16:creationId xmlns:a16="http://schemas.microsoft.com/office/drawing/2014/main" id="{E529D6FF-A0DF-484C-BD8B-9DE9A06FD8AE}"/>
              </a:ext>
            </a:extLst>
          </p:cNvPr>
          <p:cNvSpPr/>
          <p:nvPr/>
        </p:nvSpPr>
        <p:spPr>
          <a:xfrm>
            <a:off x="628649" y="1991674"/>
            <a:ext cx="7261739" cy="4093428"/>
          </a:xfrm>
          <a:prstGeom prst="rect">
            <a:avLst/>
          </a:prstGeom>
        </p:spPr>
        <p:txBody>
          <a:bodyPr wrap="square">
            <a:spAutoFit/>
          </a:bodyPr>
          <a:lstStyle/>
          <a:p>
            <a:r>
              <a:rPr lang="en-US" sz="2000" i="1" dirty="0">
                <a:solidFill>
                  <a:schemeClr val="bg1"/>
                </a:solidFill>
                <a:latin typeface="Century Gothic" panose="020B0502020202020204" pitchFamily="34" charset="0"/>
              </a:rPr>
              <a:t>Projects that have been approved, permitted, or received a certificate of occupancy since the beginning of the RHNA projection period may be credited toward meeting the RHNA allocation based on the affordability and unit count of the development. </a:t>
            </a:r>
          </a:p>
          <a:p>
            <a:endParaRPr lang="en-US" sz="2000" dirty="0">
              <a:solidFill>
                <a:schemeClr val="bg1"/>
              </a:solidFill>
              <a:latin typeface="Century Gothic" panose="020B0502020202020204" pitchFamily="34" charset="0"/>
            </a:endParaRPr>
          </a:p>
          <a:p>
            <a:r>
              <a:rPr lang="en-US" sz="2000" i="1" dirty="0">
                <a:solidFill>
                  <a:schemeClr val="bg1"/>
                </a:solidFill>
                <a:latin typeface="Century Gothic" panose="020B0502020202020204" pitchFamily="34" charset="0"/>
              </a:rPr>
              <a:t>For these projects, affordability is based on the actual or projected sale prices, rent levels, or other mechanisms establishing affordability in the planning period of the units within the project (See Part E). For projects yet to receive their certificate of occupancy or final permit, the element must demonstrate that the project is expected to be built within the planning period.  (State HCD) </a:t>
            </a:r>
            <a:endParaRPr lang="en-US" sz="2000" i="1" dirty="0">
              <a:solidFill>
                <a:schemeClr val="bg1"/>
              </a:solidFill>
              <a:effectLst/>
              <a:latin typeface="Century Gothic" panose="020B0502020202020204" pitchFamily="34" charset="0"/>
            </a:endParaRPr>
          </a:p>
        </p:txBody>
      </p:sp>
    </p:spTree>
    <p:extLst>
      <p:ext uri="{BB962C8B-B14F-4D97-AF65-F5344CB8AC3E}">
        <p14:creationId xmlns:p14="http://schemas.microsoft.com/office/powerpoint/2010/main" val="20631011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b="1" dirty="0"/>
              <a:t>Units in Pipeline </a:t>
            </a:r>
          </a:p>
        </p:txBody>
      </p:sp>
      <p:sp>
        <p:nvSpPr>
          <p:cNvPr id="3" name="Text Placeholder 2"/>
          <p:cNvSpPr>
            <a:spLocks noGrp="1"/>
          </p:cNvSpPr>
          <p:nvPr>
            <p:ph type="body" idx="1"/>
          </p:nvPr>
        </p:nvSpPr>
        <p:spPr/>
        <p:txBody>
          <a:bodyPr/>
          <a:lstStyle/>
          <a:p>
            <a:r>
              <a:rPr lang="en-US" sz="2400" dirty="0"/>
              <a:t>Yes, you can count them!</a:t>
            </a:r>
          </a:p>
          <a:p>
            <a:r>
              <a:rPr lang="en-US" sz="2400" dirty="0"/>
              <a:t>Based on proposal</a:t>
            </a:r>
          </a:p>
          <a:p>
            <a:r>
              <a:rPr lang="en-US" sz="2400" dirty="0"/>
              <a:t>Don’t use default density or theoretical density</a:t>
            </a:r>
          </a:p>
          <a:p>
            <a:r>
              <a:rPr lang="en-US" sz="2400" dirty="0"/>
              <a:t>Can not receive C of O too early</a:t>
            </a:r>
          </a:p>
        </p:txBody>
      </p:sp>
      <p:sp>
        <p:nvSpPr>
          <p:cNvPr id="5" name="Text Placeholder 2"/>
          <p:cNvSpPr txBox="1">
            <a:spLocks/>
          </p:cNvSpPr>
          <p:nvPr/>
        </p:nvSpPr>
        <p:spPr>
          <a:xfrm>
            <a:off x="628650" y="4128868"/>
            <a:ext cx="7675200" cy="1405532"/>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rgbClr val="EDEDED"/>
              </a:buClr>
              <a:buSzPts val="1800"/>
              <a:buFont typeface="Arial"/>
              <a:buChar char="•"/>
              <a:defRPr sz="2800" b="0" i="0" u="none" strike="noStrike" cap="none">
                <a:solidFill>
                  <a:srgbClr val="EDEDED"/>
                </a:solidFill>
                <a:latin typeface="Century Gothic"/>
                <a:ea typeface="Century Gothic"/>
                <a:cs typeface="Century Gothic"/>
                <a:sym typeface="Century Gothic"/>
              </a:defRPr>
            </a:lvl1pPr>
            <a:lvl2pPr marL="914400" marR="0" lvl="1" indent="-342900" algn="l" rtl="0">
              <a:lnSpc>
                <a:spcPct val="90000"/>
              </a:lnSpc>
              <a:spcBef>
                <a:spcPts val="500"/>
              </a:spcBef>
              <a:spcAft>
                <a:spcPts val="0"/>
              </a:spcAft>
              <a:buClr>
                <a:srgbClr val="EDEDED"/>
              </a:buClr>
              <a:buSzPts val="1800"/>
              <a:buFont typeface="Arial"/>
              <a:buChar char="•"/>
              <a:defRPr sz="2400" b="0" i="0" u="none" strike="noStrike" cap="none">
                <a:solidFill>
                  <a:srgbClr val="EDEDED"/>
                </a:solidFill>
                <a:latin typeface="Century Gothic"/>
                <a:ea typeface="Century Gothic"/>
                <a:cs typeface="Century Gothic"/>
                <a:sym typeface="Century Gothic"/>
              </a:defRPr>
            </a:lvl2pPr>
            <a:lvl3pPr marL="1371600" marR="0" lvl="2" indent="-342900" algn="l" rtl="0">
              <a:lnSpc>
                <a:spcPct val="90000"/>
              </a:lnSpc>
              <a:spcBef>
                <a:spcPts val="500"/>
              </a:spcBef>
              <a:spcAft>
                <a:spcPts val="0"/>
              </a:spcAft>
              <a:buClr>
                <a:srgbClr val="EDEDED"/>
              </a:buClr>
              <a:buSzPts val="1800"/>
              <a:buFont typeface="Arial"/>
              <a:buChar char="•"/>
              <a:defRPr sz="2000" b="0" i="0" u="none" strike="noStrike" cap="none">
                <a:solidFill>
                  <a:srgbClr val="EDEDED"/>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rgbClr val="EDEDED"/>
              </a:buClr>
              <a:buSzPts val="1800"/>
              <a:buFont typeface="Arial"/>
              <a:buChar char="•"/>
              <a:defRPr sz="1800" b="0" i="0" u="none" strike="noStrike" cap="none">
                <a:solidFill>
                  <a:srgbClr val="EDEDED"/>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rgbClr val="EDEDED"/>
              </a:buClr>
              <a:buSzPts val="1800"/>
              <a:buFont typeface="Arial"/>
              <a:buChar char="•"/>
              <a:defRPr sz="1800" b="0" i="0" u="none" strike="noStrike" cap="none">
                <a:solidFill>
                  <a:srgbClr val="EDEDED"/>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entury Gothic"/>
                <a:ea typeface="Century Gothic"/>
                <a:cs typeface="Century Gothic"/>
                <a:sym typeface="Century Gothic"/>
              </a:defRPr>
            </a:lvl9pPr>
          </a:lstStyle>
          <a:p>
            <a:pPr marL="114300" indent="0">
              <a:buFont typeface="Arial"/>
              <a:buNone/>
            </a:pPr>
            <a:r>
              <a:rPr lang="en-US" sz="8000" dirty="0"/>
              <a:t>June 30</a:t>
            </a:r>
            <a:r>
              <a:rPr lang="en-US" sz="8000" baseline="30000" dirty="0"/>
              <a:t>th</a:t>
            </a:r>
            <a:r>
              <a:rPr lang="en-US" sz="8000" dirty="0"/>
              <a:t>, 2022</a:t>
            </a:r>
          </a:p>
        </p:txBody>
      </p:sp>
    </p:spTree>
    <p:extLst>
      <p:ext uri="{BB962C8B-B14F-4D97-AF65-F5344CB8AC3E}">
        <p14:creationId xmlns:p14="http://schemas.microsoft.com/office/powerpoint/2010/main" val="3588651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Pop Quiz </a:t>
            </a:r>
          </a:p>
        </p:txBody>
      </p:sp>
      <p:sp>
        <p:nvSpPr>
          <p:cNvPr id="3" name="Text Placeholder 2"/>
          <p:cNvSpPr>
            <a:spLocks noGrp="1"/>
          </p:cNvSpPr>
          <p:nvPr>
            <p:ph type="body" idx="1"/>
          </p:nvPr>
        </p:nvSpPr>
        <p:spPr/>
        <p:txBody>
          <a:bodyPr/>
          <a:lstStyle/>
          <a:p>
            <a:pPr>
              <a:buAutoNum type="arabicPeriod"/>
            </a:pPr>
            <a:r>
              <a:rPr lang="en-US" sz="1800" dirty="0"/>
              <a:t>Does a single-family home finished on Jan 1, 2022 count in the inventory? </a:t>
            </a:r>
          </a:p>
          <a:p>
            <a:pPr marL="114300" indent="0">
              <a:buNone/>
            </a:pPr>
            <a:endParaRPr lang="en-US" sz="1800" dirty="0"/>
          </a:p>
          <a:p>
            <a:pPr marL="114300" indent="0">
              <a:buNone/>
            </a:pPr>
            <a:r>
              <a:rPr lang="en-US" sz="1800" dirty="0"/>
              <a:t>2. Your city has a default density of 30 DUA. If a 1-acre site is zoned to allow 30 DUA, but they applied to build 10 market rate units, what do you list in the inventory?</a:t>
            </a:r>
          </a:p>
          <a:p>
            <a:r>
              <a:rPr lang="en-US" sz="1800" dirty="0"/>
              <a:t>- 30 Affordable Units</a:t>
            </a:r>
          </a:p>
          <a:p>
            <a:r>
              <a:rPr lang="en-US" sz="1800" dirty="0"/>
              <a:t>- 10 Affordable units</a:t>
            </a:r>
          </a:p>
          <a:p>
            <a:r>
              <a:rPr lang="en-US" sz="1800" dirty="0"/>
              <a:t>- 30 Market rate units</a:t>
            </a:r>
          </a:p>
          <a:p>
            <a:r>
              <a:rPr lang="en-US" sz="1800" dirty="0"/>
              <a:t>- 10 Market rate units</a:t>
            </a:r>
          </a:p>
          <a:p>
            <a:pPr marL="114300" indent="0">
              <a:buNone/>
            </a:pPr>
            <a:br>
              <a:rPr lang="en-US" sz="1800" dirty="0"/>
            </a:br>
            <a:endParaRPr lang="en-US" sz="1800" dirty="0"/>
          </a:p>
        </p:txBody>
      </p:sp>
    </p:spTree>
    <p:extLst>
      <p:ext uri="{BB962C8B-B14F-4D97-AF65-F5344CB8AC3E}">
        <p14:creationId xmlns:p14="http://schemas.microsoft.com/office/powerpoint/2010/main" val="29278561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b="1" dirty="0"/>
              <a:t>ADUs</a:t>
            </a:r>
          </a:p>
        </p:txBody>
      </p:sp>
      <p:sp>
        <p:nvSpPr>
          <p:cNvPr id="3" name="Text Placeholder 2"/>
          <p:cNvSpPr>
            <a:spLocks noGrp="1"/>
          </p:cNvSpPr>
          <p:nvPr>
            <p:ph type="body" idx="1"/>
          </p:nvPr>
        </p:nvSpPr>
        <p:spPr/>
        <p:txBody>
          <a:bodyPr/>
          <a:lstStyle/>
          <a:p>
            <a:r>
              <a:rPr lang="en-US" dirty="0"/>
              <a:t>Recent production x 8</a:t>
            </a:r>
          </a:p>
          <a:p>
            <a:r>
              <a:rPr lang="en-US" dirty="0"/>
              <a:t>OK to adjust for programs</a:t>
            </a:r>
          </a:p>
          <a:p>
            <a:r>
              <a:rPr lang="en-US" dirty="0"/>
              <a:t>Example (pretend its 2022)</a:t>
            </a:r>
          </a:p>
          <a:p>
            <a:pPr lvl="1"/>
            <a:r>
              <a:rPr lang="en-US" dirty="0"/>
              <a:t>2010-2018 – 2 ADUs per year</a:t>
            </a:r>
          </a:p>
          <a:p>
            <a:pPr lvl="1"/>
            <a:r>
              <a:rPr lang="en-US" dirty="0"/>
              <a:t>2019 – 15 ADUs</a:t>
            </a:r>
          </a:p>
          <a:p>
            <a:pPr lvl="1"/>
            <a:r>
              <a:rPr lang="en-US" dirty="0"/>
              <a:t>2020 – 20 ADUs</a:t>
            </a:r>
          </a:p>
          <a:p>
            <a:pPr lvl="1"/>
            <a:r>
              <a:rPr lang="en-US" dirty="0"/>
              <a:t>2021 – 25 ADUs</a:t>
            </a:r>
          </a:p>
          <a:p>
            <a:pPr lvl="1"/>
            <a:r>
              <a:rPr lang="en-US" dirty="0"/>
              <a:t>Program to reduce fees passed in 2020</a:t>
            </a:r>
          </a:p>
        </p:txBody>
      </p:sp>
    </p:spTree>
    <p:extLst>
      <p:ext uri="{BB962C8B-B14F-4D97-AF65-F5344CB8AC3E}">
        <p14:creationId xmlns:p14="http://schemas.microsoft.com/office/powerpoint/2010/main" val="40137713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Pop Quiz - ADUs</a:t>
            </a:r>
          </a:p>
        </p:txBody>
      </p:sp>
      <p:sp>
        <p:nvSpPr>
          <p:cNvPr id="3" name="Text Placeholder 2"/>
          <p:cNvSpPr>
            <a:spLocks noGrp="1"/>
          </p:cNvSpPr>
          <p:nvPr>
            <p:ph type="body" idx="1"/>
          </p:nvPr>
        </p:nvSpPr>
        <p:spPr>
          <a:xfrm>
            <a:off x="840000" y="1825625"/>
            <a:ext cx="7675200" cy="4667246"/>
          </a:xfrm>
        </p:spPr>
        <p:txBody>
          <a:bodyPr/>
          <a:lstStyle/>
          <a:p>
            <a:pPr marL="114300" indent="0">
              <a:buNone/>
            </a:pPr>
            <a:r>
              <a:rPr lang="en-US" sz="2000" dirty="0"/>
              <a:t>1. If in the last 3 years, your city has averaged 10 ADUs per year. How many ADUs can you claim in your sites inventory?</a:t>
            </a:r>
          </a:p>
          <a:p>
            <a:pPr marL="114300" indent="0">
              <a:buNone/>
            </a:pPr>
            <a:r>
              <a:rPr lang="en-US" sz="2000" dirty="0"/>
              <a:t>-10</a:t>
            </a:r>
          </a:p>
          <a:p>
            <a:pPr marL="114300" indent="0">
              <a:buNone/>
            </a:pPr>
            <a:r>
              <a:rPr lang="en-US" sz="2000" dirty="0"/>
              <a:t>-30</a:t>
            </a:r>
          </a:p>
          <a:p>
            <a:pPr marL="114300" indent="0">
              <a:buNone/>
            </a:pPr>
            <a:r>
              <a:rPr lang="en-US" sz="2000" dirty="0"/>
              <a:t>-50</a:t>
            </a:r>
          </a:p>
          <a:p>
            <a:pPr marL="114300" indent="0">
              <a:buNone/>
            </a:pPr>
            <a:r>
              <a:rPr lang="en-US" sz="2000" dirty="0"/>
              <a:t>-80</a:t>
            </a:r>
          </a:p>
          <a:p>
            <a:pPr marL="114300" indent="0">
              <a:buNone/>
            </a:pPr>
            <a:r>
              <a:rPr lang="en-US" sz="2000" dirty="0"/>
              <a:t>-ADUs do not count in sites inventory</a:t>
            </a:r>
          </a:p>
          <a:p>
            <a:pPr>
              <a:buFontTx/>
              <a:buChar char="-"/>
            </a:pPr>
            <a:endParaRPr lang="en-US" sz="2000" dirty="0"/>
          </a:p>
          <a:p>
            <a:pPr marL="114300" indent="0">
              <a:buNone/>
            </a:pPr>
            <a:r>
              <a:rPr lang="en-US" sz="2000" dirty="0"/>
              <a:t>2. What affordability levels should you assume for ADUs?</a:t>
            </a:r>
          </a:p>
          <a:p>
            <a:pPr marL="114300" indent="0">
              <a:buNone/>
            </a:pPr>
            <a:r>
              <a:rPr lang="en-US" sz="2000" dirty="0"/>
              <a:t>- 100% Affordable</a:t>
            </a:r>
          </a:p>
          <a:p>
            <a:pPr marL="114300" indent="0">
              <a:buNone/>
            </a:pPr>
            <a:r>
              <a:rPr lang="en-US" sz="2000" dirty="0"/>
              <a:t>- A mix of affordable and market rate</a:t>
            </a:r>
          </a:p>
          <a:p>
            <a:pPr marL="114300" indent="0">
              <a:buNone/>
            </a:pPr>
            <a:r>
              <a:rPr lang="en-US" sz="2000" dirty="0"/>
              <a:t>- 100% market rate </a:t>
            </a:r>
          </a:p>
          <a:p>
            <a:endParaRPr lang="en-US" dirty="0"/>
          </a:p>
        </p:txBody>
      </p:sp>
    </p:spTree>
    <p:extLst>
      <p:ext uri="{BB962C8B-B14F-4D97-AF65-F5344CB8AC3E}">
        <p14:creationId xmlns:p14="http://schemas.microsoft.com/office/powerpoint/2010/main" val="6521677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49" name="Google Shape;149;g9db7c3a1b8_0_0"/>
          <p:cNvSpPr txBox="1">
            <a:spLocks noGrp="1"/>
          </p:cNvSpPr>
          <p:nvPr>
            <p:ph type="title"/>
          </p:nvPr>
        </p:nvSpPr>
        <p:spPr>
          <a:xfrm>
            <a:off x="628650" y="168178"/>
            <a:ext cx="78867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EDEDED"/>
              </a:buClr>
              <a:buSzPts val="5400"/>
              <a:buFont typeface="Century Gothic"/>
              <a:buNone/>
            </a:pPr>
            <a:r>
              <a:rPr lang="en-US" b="1" dirty="0"/>
              <a:t>Agenda </a:t>
            </a:r>
            <a:endParaRPr dirty="0"/>
          </a:p>
        </p:txBody>
      </p:sp>
      <p:sp>
        <p:nvSpPr>
          <p:cNvPr id="150" name="Google Shape;150;g9db7c3a1b8_0_0"/>
          <p:cNvSpPr txBox="1">
            <a:spLocks noGrp="1"/>
          </p:cNvSpPr>
          <p:nvPr>
            <p:ph type="body" idx="1"/>
          </p:nvPr>
        </p:nvSpPr>
        <p:spPr>
          <a:xfrm>
            <a:off x="628650" y="1493878"/>
            <a:ext cx="8515350" cy="5364122"/>
          </a:xfrm>
          <a:prstGeom prst="rect">
            <a:avLst/>
          </a:prstGeom>
          <a:noFill/>
          <a:ln>
            <a:noFill/>
          </a:ln>
        </p:spPr>
        <p:txBody>
          <a:bodyPr spcFirstLastPara="1" wrap="square" lIns="91425" tIns="45700" rIns="91425" bIns="45700" anchor="t" anchorCtr="0">
            <a:noAutofit/>
          </a:bodyPr>
          <a:lstStyle/>
          <a:p>
            <a:pPr marL="2171700" lvl="0" indent="-2171700" algn="l" rtl="0">
              <a:lnSpc>
                <a:spcPct val="80000"/>
              </a:lnSpc>
              <a:spcBef>
                <a:spcPts val="0"/>
              </a:spcBef>
              <a:spcAft>
                <a:spcPts val="0"/>
              </a:spcAft>
              <a:buClr>
                <a:srgbClr val="EDEDED"/>
              </a:buClr>
              <a:buSzPts val="3200"/>
              <a:buNone/>
            </a:pPr>
            <a:r>
              <a:rPr lang="en-US" dirty="0"/>
              <a:t> </a:t>
            </a:r>
            <a:endParaRPr dirty="0"/>
          </a:p>
          <a:p>
            <a:pPr marL="63500" lvl="0" indent="0" algn="l" rtl="0">
              <a:lnSpc>
                <a:spcPct val="80000"/>
              </a:lnSpc>
              <a:spcBef>
                <a:spcPts val="0"/>
              </a:spcBef>
              <a:spcAft>
                <a:spcPts val="0"/>
              </a:spcAft>
              <a:buSzPts val="2600"/>
              <a:buNone/>
            </a:pPr>
            <a:r>
              <a:rPr lang="en-US" b="1" dirty="0"/>
              <a:t>I. Announcements </a:t>
            </a:r>
          </a:p>
          <a:p>
            <a:pPr marL="63500" lvl="0" indent="0" algn="l" rtl="0">
              <a:lnSpc>
                <a:spcPct val="80000"/>
              </a:lnSpc>
              <a:spcBef>
                <a:spcPts val="0"/>
              </a:spcBef>
              <a:spcAft>
                <a:spcPts val="0"/>
              </a:spcAft>
              <a:buSzPts val="2600"/>
              <a:buNone/>
            </a:pPr>
            <a:endParaRPr lang="en-US" b="1" dirty="0"/>
          </a:p>
          <a:p>
            <a:pPr marL="63500" lvl="0" indent="0" algn="l" rtl="0">
              <a:lnSpc>
                <a:spcPct val="80000"/>
              </a:lnSpc>
              <a:spcBef>
                <a:spcPts val="0"/>
              </a:spcBef>
              <a:spcAft>
                <a:spcPts val="0"/>
              </a:spcAft>
              <a:buSzPts val="2600"/>
              <a:buNone/>
            </a:pPr>
            <a:r>
              <a:rPr lang="en-US" b="1" dirty="0"/>
              <a:t>II. Sites Inventory Training</a:t>
            </a:r>
          </a:p>
          <a:p>
            <a:pPr marL="63500" lvl="0" indent="0" algn="l" rtl="0">
              <a:lnSpc>
                <a:spcPct val="80000"/>
              </a:lnSpc>
              <a:spcBef>
                <a:spcPts val="0"/>
              </a:spcBef>
              <a:spcAft>
                <a:spcPts val="0"/>
              </a:spcAft>
              <a:buSzPts val="2600"/>
              <a:buNone/>
            </a:pPr>
            <a:endParaRPr lang="en-US" b="1" dirty="0"/>
          </a:p>
          <a:p>
            <a:pPr marL="63500" lvl="0" indent="0" algn="l" rtl="0">
              <a:lnSpc>
                <a:spcPct val="80000"/>
              </a:lnSpc>
              <a:spcBef>
                <a:spcPts val="0"/>
              </a:spcBef>
              <a:spcAft>
                <a:spcPts val="0"/>
              </a:spcAft>
              <a:buSzPts val="2600"/>
              <a:buNone/>
            </a:pPr>
            <a:r>
              <a:rPr lang="en-US" b="1" dirty="0"/>
              <a:t>-What’s new?</a:t>
            </a:r>
          </a:p>
          <a:p>
            <a:pPr marL="63500" lvl="0" indent="0" algn="l" rtl="0">
              <a:lnSpc>
                <a:spcPct val="80000"/>
              </a:lnSpc>
              <a:spcBef>
                <a:spcPts val="0"/>
              </a:spcBef>
              <a:spcAft>
                <a:spcPts val="0"/>
              </a:spcAft>
              <a:buSzPts val="2600"/>
              <a:buNone/>
            </a:pPr>
            <a:endParaRPr lang="en-US" b="1" dirty="0"/>
          </a:p>
          <a:p>
            <a:pPr marL="63500" lvl="0" indent="0" algn="l" rtl="0">
              <a:lnSpc>
                <a:spcPct val="80000"/>
              </a:lnSpc>
              <a:spcBef>
                <a:spcPts val="0"/>
              </a:spcBef>
              <a:spcAft>
                <a:spcPts val="0"/>
              </a:spcAft>
              <a:buSzPts val="2600"/>
              <a:buNone/>
            </a:pPr>
            <a:r>
              <a:rPr lang="en-US" b="1" dirty="0"/>
              <a:t>-Components </a:t>
            </a:r>
            <a:endParaRPr dirty="0"/>
          </a:p>
          <a:p>
            <a:pPr marL="1485900" lvl="0" indent="-571500" algn="l" rtl="0">
              <a:lnSpc>
                <a:spcPct val="80000"/>
              </a:lnSpc>
              <a:spcBef>
                <a:spcPts val="0"/>
              </a:spcBef>
              <a:spcAft>
                <a:spcPts val="0"/>
              </a:spcAft>
              <a:buFont typeface="+mj-lt"/>
              <a:buAutoNum type="romanUcPeriod"/>
            </a:pPr>
            <a:endParaRPr dirty="0"/>
          </a:p>
          <a:p>
            <a:pPr marL="63500" lvl="0" indent="0" algn="l" rtl="0">
              <a:lnSpc>
                <a:spcPct val="80000"/>
              </a:lnSpc>
              <a:spcBef>
                <a:spcPts val="0"/>
              </a:spcBef>
              <a:spcAft>
                <a:spcPts val="0"/>
              </a:spcAft>
              <a:buSzPts val="2600"/>
              <a:buNone/>
            </a:pPr>
            <a:r>
              <a:rPr lang="en-US" b="1" dirty="0"/>
              <a:t>III. Group Exercise</a:t>
            </a:r>
          </a:p>
          <a:p>
            <a:pPr marL="635000" lvl="0" indent="-571500" algn="l" rtl="0">
              <a:lnSpc>
                <a:spcPct val="80000"/>
              </a:lnSpc>
              <a:spcBef>
                <a:spcPts val="0"/>
              </a:spcBef>
              <a:spcAft>
                <a:spcPts val="0"/>
              </a:spcAft>
              <a:buSzPts val="2600"/>
              <a:buFont typeface="+mj-lt"/>
              <a:buAutoNum type="romanUcPeriod"/>
            </a:pPr>
            <a:endParaRPr lang="en-US" b="1" dirty="0"/>
          </a:p>
          <a:p>
            <a:pPr marL="63500" lvl="0" indent="0" algn="l" rtl="0">
              <a:lnSpc>
                <a:spcPct val="80000"/>
              </a:lnSpc>
              <a:spcBef>
                <a:spcPts val="0"/>
              </a:spcBef>
              <a:spcAft>
                <a:spcPts val="0"/>
              </a:spcAft>
              <a:buSzPts val="2600"/>
              <a:buNone/>
            </a:pPr>
            <a:r>
              <a:rPr lang="en-US" b="1" dirty="0"/>
              <a:t>IV. ABAG HESS Tool </a:t>
            </a:r>
            <a:endParaRPr dirty="0"/>
          </a:p>
          <a:p>
            <a:pPr marL="1485900" lvl="0" indent="-571500" algn="l" rtl="0">
              <a:lnSpc>
                <a:spcPct val="80000"/>
              </a:lnSpc>
              <a:spcBef>
                <a:spcPts val="0"/>
              </a:spcBef>
              <a:spcAft>
                <a:spcPts val="0"/>
              </a:spcAft>
              <a:buFont typeface="+mj-lt"/>
              <a:buAutoNum type="romanUcPeriod"/>
            </a:pPr>
            <a:endParaRPr dirty="0"/>
          </a:p>
          <a:p>
            <a:pPr marL="63500" indent="0">
              <a:lnSpc>
                <a:spcPct val="80000"/>
              </a:lnSpc>
              <a:spcBef>
                <a:spcPts val="0"/>
              </a:spcBef>
              <a:buSzPts val="2600"/>
              <a:buNone/>
            </a:pPr>
            <a:r>
              <a:rPr lang="en-US" b="1" dirty="0"/>
              <a:t>V. Dreaming Big – planning and collaboration </a:t>
            </a:r>
          </a:p>
          <a:p>
            <a:pPr marL="635000" lvl="0" indent="-571500" algn="l" rtl="0">
              <a:lnSpc>
                <a:spcPct val="80000"/>
              </a:lnSpc>
              <a:spcBef>
                <a:spcPts val="0"/>
              </a:spcBef>
              <a:spcAft>
                <a:spcPts val="0"/>
              </a:spcAft>
              <a:buSzPts val="2600"/>
              <a:buFont typeface="+mj-lt"/>
              <a:buAutoNum type="romanUcPeriod"/>
            </a:pPr>
            <a:endParaRPr sz="2000" dirty="0"/>
          </a:p>
          <a:p>
            <a:pPr marL="457200" lvl="0" indent="0" algn="l" rtl="0">
              <a:lnSpc>
                <a:spcPct val="80000"/>
              </a:lnSpc>
              <a:spcBef>
                <a:spcPts val="1000"/>
              </a:spcBef>
              <a:spcAft>
                <a:spcPts val="0"/>
              </a:spcAft>
              <a:buNone/>
            </a:pPr>
            <a:endParaRPr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4250" y="18325"/>
            <a:ext cx="7886700" cy="1325700"/>
          </a:xfrm>
        </p:spPr>
        <p:txBody>
          <a:bodyPr/>
          <a:lstStyle/>
          <a:p>
            <a:r>
              <a:rPr lang="en-US" sz="4000" b="1" dirty="0"/>
              <a:t>Sample Summary</a:t>
            </a:r>
          </a:p>
        </p:txBody>
      </p:sp>
      <p:graphicFrame>
        <p:nvGraphicFramePr>
          <p:cNvPr id="4" name="Table 3"/>
          <p:cNvGraphicFramePr>
            <a:graphicFrameLocks noGrp="1"/>
          </p:cNvGraphicFramePr>
          <p:nvPr>
            <p:extLst>
              <p:ext uri="{D42A27DB-BD31-4B8C-83A1-F6EECF244321}">
                <p14:modId xmlns:p14="http://schemas.microsoft.com/office/powerpoint/2010/main" val="4016767071"/>
              </p:ext>
            </p:extLst>
          </p:nvPr>
        </p:nvGraphicFramePr>
        <p:xfrm>
          <a:off x="734250" y="1124607"/>
          <a:ext cx="7675499" cy="5189995"/>
        </p:xfrm>
        <a:graphic>
          <a:graphicData uri="http://schemas.openxmlformats.org/drawingml/2006/table">
            <a:tbl>
              <a:tblPr firstRow="1" bandRow="1">
                <a:tableStyleId>{3C2FFA5D-87B4-456A-9821-1D502468CF0F}</a:tableStyleId>
              </a:tblPr>
              <a:tblGrid>
                <a:gridCol w="1860716">
                  <a:extLst>
                    <a:ext uri="{9D8B030D-6E8A-4147-A177-3AD203B41FA5}">
                      <a16:colId xmlns:a16="http://schemas.microsoft.com/office/drawing/2014/main" val="20000"/>
                    </a:ext>
                  </a:extLst>
                </a:gridCol>
                <a:gridCol w="1283351">
                  <a:extLst>
                    <a:ext uri="{9D8B030D-6E8A-4147-A177-3AD203B41FA5}">
                      <a16:colId xmlns:a16="http://schemas.microsoft.com/office/drawing/2014/main" val="20001"/>
                    </a:ext>
                  </a:extLst>
                </a:gridCol>
                <a:gridCol w="1461232">
                  <a:extLst>
                    <a:ext uri="{9D8B030D-6E8A-4147-A177-3AD203B41FA5}">
                      <a16:colId xmlns:a16="http://schemas.microsoft.com/office/drawing/2014/main" val="20002"/>
                    </a:ext>
                  </a:extLst>
                </a:gridCol>
                <a:gridCol w="1535100">
                  <a:extLst>
                    <a:ext uri="{9D8B030D-6E8A-4147-A177-3AD203B41FA5}">
                      <a16:colId xmlns:a16="http://schemas.microsoft.com/office/drawing/2014/main" val="20003"/>
                    </a:ext>
                  </a:extLst>
                </a:gridCol>
                <a:gridCol w="1535100">
                  <a:extLst>
                    <a:ext uri="{9D8B030D-6E8A-4147-A177-3AD203B41FA5}">
                      <a16:colId xmlns:a16="http://schemas.microsoft.com/office/drawing/2014/main" val="20004"/>
                    </a:ext>
                  </a:extLst>
                </a:gridCol>
              </a:tblGrid>
              <a:tr h="1208505">
                <a:tc>
                  <a:txBody>
                    <a:bodyPr/>
                    <a:lstStyle/>
                    <a:p>
                      <a:endParaRPr lang="en-US" sz="2400" dirty="0"/>
                    </a:p>
                  </a:txBody>
                  <a:tcPr/>
                </a:tc>
                <a:tc>
                  <a:txBody>
                    <a:bodyPr/>
                    <a:lstStyle/>
                    <a:p>
                      <a:r>
                        <a:rPr lang="en-US" sz="2400" dirty="0"/>
                        <a:t>VL</a:t>
                      </a:r>
                      <a:r>
                        <a:rPr lang="en-US" sz="2400" baseline="0" dirty="0"/>
                        <a:t> Income</a:t>
                      </a:r>
                      <a:endParaRPr lang="en-US" sz="2400" dirty="0"/>
                    </a:p>
                  </a:txBody>
                  <a:tcPr/>
                </a:tc>
                <a:tc>
                  <a:txBody>
                    <a:bodyPr/>
                    <a:lstStyle/>
                    <a:p>
                      <a:r>
                        <a:rPr lang="en-US" sz="2400" dirty="0"/>
                        <a:t>Low Income</a:t>
                      </a:r>
                    </a:p>
                  </a:txBody>
                  <a:tcPr/>
                </a:tc>
                <a:tc>
                  <a:txBody>
                    <a:bodyPr/>
                    <a:lstStyle/>
                    <a:p>
                      <a:r>
                        <a:rPr lang="en-US" sz="2400" dirty="0"/>
                        <a:t>Mod Income</a:t>
                      </a:r>
                    </a:p>
                  </a:txBody>
                  <a:tcPr/>
                </a:tc>
                <a:tc>
                  <a:txBody>
                    <a:bodyPr/>
                    <a:lstStyle/>
                    <a:p>
                      <a:r>
                        <a:rPr lang="en-US" sz="2400" dirty="0"/>
                        <a:t>Above Mod</a:t>
                      </a:r>
                    </a:p>
                  </a:txBody>
                  <a:tcPr/>
                </a:tc>
                <a:extLst>
                  <a:ext uri="{0D108BD9-81ED-4DB2-BD59-A6C34878D82A}">
                    <a16:rowId xmlns:a16="http://schemas.microsoft.com/office/drawing/2014/main" val="10000"/>
                  </a:ext>
                </a:extLst>
              </a:tr>
              <a:tr h="735758">
                <a:tc>
                  <a:txBody>
                    <a:bodyPr/>
                    <a:lstStyle/>
                    <a:p>
                      <a:r>
                        <a:rPr lang="en-US" sz="2400" dirty="0"/>
                        <a:t>Pipeline</a:t>
                      </a:r>
                    </a:p>
                  </a:txBody>
                  <a:tcPr/>
                </a:tc>
                <a:tc>
                  <a:txBody>
                    <a:bodyPr/>
                    <a:lstStyle/>
                    <a:p>
                      <a:r>
                        <a:rPr lang="en-US" sz="2400" dirty="0"/>
                        <a:t>0</a:t>
                      </a:r>
                    </a:p>
                  </a:txBody>
                  <a:tcPr/>
                </a:tc>
                <a:tc>
                  <a:txBody>
                    <a:bodyPr/>
                    <a:lstStyle/>
                    <a:p>
                      <a:r>
                        <a:rPr lang="en-US" sz="2400" dirty="0"/>
                        <a:t>5</a:t>
                      </a:r>
                    </a:p>
                  </a:txBody>
                  <a:tcPr/>
                </a:tc>
                <a:tc>
                  <a:txBody>
                    <a:bodyPr/>
                    <a:lstStyle/>
                    <a:p>
                      <a:r>
                        <a:rPr lang="en-US" sz="2400" dirty="0"/>
                        <a:t>0</a:t>
                      </a:r>
                    </a:p>
                  </a:txBody>
                  <a:tcPr/>
                </a:tc>
                <a:tc>
                  <a:txBody>
                    <a:bodyPr/>
                    <a:lstStyle/>
                    <a:p>
                      <a:r>
                        <a:rPr lang="en-US" sz="2400" dirty="0"/>
                        <a:t>20</a:t>
                      </a:r>
                    </a:p>
                  </a:txBody>
                  <a:tcPr/>
                </a:tc>
                <a:extLst>
                  <a:ext uri="{0D108BD9-81ED-4DB2-BD59-A6C34878D82A}">
                    <a16:rowId xmlns:a16="http://schemas.microsoft.com/office/drawing/2014/main" val="10001"/>
                  </a:ext>
                </a:extLst>
              </a:tr>
              <a:tr h="735758">
                <a:tc>
                  <a:txBody>
                    <a:bodyPr/>
                    <a:lstStyle/>
                    <a:p>
                      <a:r>
                        <a:rPr lang="en-US" sz="2400" dirty="0"/>
                        <a:t>ADUs</a:t>
                      </a:r>
                    </a:p>
                  </a:txBody>
                  <a:tcPr/>
                </a:tc>
                <a:tc>
                  <a:txBody>
                    <a:bodyPr/>
                    <a:lstStyle/>
                    <a:p>
                      <a:r>
                        <a:rPr lang="en-US" sz="2400" dirty="0"/>
                        <a:t>4</a:t>
                      </a:r>
                    </a:p>
                  </a:txBody>
                  <a:tcPr/>
                </a:tc>
                <a:tc>
                  <a:txBody>
                    <a:bodyPr/>
                    <a:lstStyle/>
                    <a:p>
                      <a:r>
                        <a:rPr lang="en-US" sz="2400" dirty="0"/>
                        <a:t>4</a:t>
                      </a:r>
                    </a:p>
                  </a:txBody>
                  <a:tcPr/>
                </a:tc>
                <a:tc>
                  <a:txBody>
                    <a:bodyPr/>
                    <a:lstStyle/>
                    <a:p>
                      <a:r>
                        <a:rPr lang="en-US" sz="2400" dirty="0"/>
                        <a:t>4</a:t>
                      </a:r>
                    </a:p>
                  </a:txBody>
                  <a:tcPr/>
                </a:tc>
                <a:tc>
                  <a:txBody>
                    <a:bodyPr/>
                    <a:lstStyle/>
                    <a:p>
                      <a:r>
                        <a:rPr lang="en-US" sz="2400" dirty="0"/>
                        <a:t>4</a:t>
                      </a:r>
                    </a:p>
                  </a:txBody>
                  <a:tcPr/>
                </a:tc>
                <a:extLst>
                  <a:ext uri="{0D108BD9-81ED-4DB2-BD59-A6C34878D82A}">
                    <a16:rowId xmlns:a16="http://schemas.microsoft.com/office/drawing/2014/main" val="10002"/>
                  </a:ext>
                </a:extLst>
              </a:tr>
              <a:tr h="836658">
                <a:tc>
                  <a:txBody>
                    <a:bodyPr/>
                    <a:lstStyle/>
                    <a:p>
                      <a:r>
                        <a:rPr lang="en-US" sz="2400" dirty="0"/>
                        <a:t>Conversion/Pres</a:t>
                      </a:r>
                    </a:p>
                  </a:txBody>
                  <a:tcPr/>
                </a:tc>
                <a:tc>
                  <a:txBody>
                    <a:bodyPr/>
                    <a:lstStyle/>
                    <a:p>
                      <a:r>
                        <a:rPr lang="en-US" sz="2400" dirty="0"/>
                        <a:t>0</a:t>
                      </a:r>
                    </a:p>
                  </a:txBody>
                  <a:tcPr/>
                </a:tc>
                <a:tc>
                  <a:txBody>
                    <a:bodyPr/>
                    <a:lstStyle/>
                    <a:p>
                      <a:r>
                        <a:rPr lang="en-US" sz="2400" dirty="0"/>
                        <a:t>0</a:t>
                      </a:r>
                    </a:p>
                  </a:txBody>
                  <a:tcPr/>
                </a:tc>
                <a:tc>
                  <a:txBody>
                    <a:bodyPr/>
                    <a:lstStyle/>
                    <a:p>
                      <a:r>
                        <a:rPr lang="en-US" sz="2400" dirty="0"/>
                        <a:t>0</a:t>
                      </a:r>
                    </a:p>
                  </a:txBody>
                  <a:tcPr/>
                </a:tc>
                <a:tc>
                  <a:txBody>
                    <a:bodyPr/>
                    <a:lstStyle/>
                    <a:p>
                      <a:r>
                        <a:rPr lang="en-US" sz="2400" dirty="0"/>
                        <a:t>0</a:t>
                      </a:r>
                    </a:p>
                  </a:txBody>
                  <a:tcPr/>
                </a:tc>
                <a:extLst>
                  <a:ext uri="{0D108BD9-81ED-4DB2-BD59-A6C34878D82A}">
                    <a16:rowId xmlns:a16="http://schemas.microsoft.com/office/drawing/2014/main" val="10003"/>
                  </a:ext>
                </a:extLst>
              </a:tr>
              <a:tr h="836658">
                <a:tc>
                  <a:txBody>
                    <a:bodyPr/>
                    <a:lstStyle/>
                    <a:p>
                      <a:r>
                        <a:rPr lang="en-US" sz="2400" dirty="0"/>
                        <a:t>Under 30 DU/A</a:t>
                      </a:r>
                    </a:p>
                  </a:txBody>
                  <a:tcPr/>
                </a:tc>
                <a:tc>
                  <a:txBody>
                    <a:bodyPr/>
                    <a:lstStyle/>
                    <a:p>
                      <a:r>
                        <a:rPr lang="en-US" sz="2400" dirty="0"/>
                        <a:t>0</a:t>
                      </a:r>
                    </a:p>
                  </a:txBody>
                  <a:tcPr/>
                </a:tc>
                <a:tc>
                  <a:txBody>
                    <a:bodyPr/>
                    <a:lstStyle/>
                    <a:p>
                      <a:r>
                        <a:rPr lang="en-US" sz="2400" dirty="0"/>
                        <a:t>0</a:t>
                      </a:r>
                    </a:p>
                  </a:txBody>
                  <a:tcPr/>
                </a:tc>
                <a:tc>
                  <a:txBody>
                    <a:bodyPr/>
                    <a:lstStyle/>
                    <a:p>
                      <a:r>
                        <a:rPr lang="en-US" sz="2400" dirty="0"/>
                        <a:t>0</a:t>
                      </a:r>
                    </a:p>
                  </a:txBody>
                  <a:tcPr/>
                </a:tc>
                <a:tc>
                  <a:txBody>
                    <a:bodyPr/>
                    <a:lstStyle/>
                    <a:p>
                      <a:r>
                        <a:rPr lang="en-US" sz="2400" dirty="0"/>
                        <a:t>100</a:t>
                      </a:r>
                    </a:p>
                  </a:txBody>
                  <a:tcPr/>
                </a:tc>
                <a:extLst>
                  <a:ext uri="{0D108BD9-81ED-4DB2-BD59-A6C34878D82A}">
                    <a16:rowId xmlns:a16="http://schemas.microsoft.com/office/drawing/2014/main" val="10004"/>
                  </a:ext>
                </a:extLst>
              </a:tr>
              <a:tr h="836658">
                <a:tc>
                  <a:txBody>
                    <a:bodyPr/>
                    <a:lstStyle/>
                    <a:p>
                      <a:r>
                        <a:rPr lang="en-US" sz="2400" dirty="0"/>
                        <a:t>Over 30 DU/A</a:t>
                      </a:r>
                    </a:p>
                  </a:txBody>
                  <a:tcPr/>
                </a:tc>
                <a:tc>
                  <a:txBody>
                    <a:bodyPr/>
                    <a:lstStyle/>
                    <a:p>
                      <a:r>
                        <a:rPr lang="en-US" sz="2400" dirty="0"/>
                        <a:t>25</a:t>
                      </a:r>
                    </a:p>
                  </a:txBody>
                  <a:tcPr/>
                </a:tc>
                <a:tc>
                  <a:txBody>
                    <a:bodyPr/>
                    <a:lstStyle/>
                    <a:p>
                      <a:r>
                        <a:rPr lang="en-US" sz="2400" dirty="0"/>
                        <a:t>25</a:t>
                      </a:r>
                    </a:p>
                  </a:txBody>
                  <a:tcPr/>
                </a:tc>
                <a:tc>
                  <a:txBody>
                    <a:bodyPr/>
                    <a:lstStyle/>
                    <a:p>
                      <a:r>
                        <a:rPr lang="en-US" sz="2400" dirty="0"/>
                        <a:t>25</a:t>
                      </a:r>
                    </a:p>
                  </a:txBody>
                  <a:tcPr/>
                </a:tc>
                <a:tc>
                  <a:txBody>
                    <a:bodyPr/>
                    <a:lstStyle/>
                    <a:p>
                      <a:r>
                        <a:rPr lang="en-US" sz="2400" dirty="0"/>
                        <a:t>0</a:t>
                      </a:r>
                    </a:p>
                  </a:txBody>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18783489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 Diagonal Corner Rectangle 4">
            <a:extLst>
              <a:ext uri="{FF2B5EF4-FFF2-40B4-BE49-F238E27FC236}">
                <a16:creationId xmlns:a16="http://schemas.microsoft.com/office/drawing/2014/main" id="{5CDA3B58-0E10-5D40-9B44-3A531D9EA77C}"/>
              </a:ext>
            </a:extLst>
          </p:cNvPr>
          <p:cNvSpPr/>
          <p:nvPr/>
        </p:nvSpPr>
        <p:spPr>
          <a:xfrm>
            <a:off x="110674" y="2535088"/>
            <a:ext cx="8922651" cy="3863190"/>
          </a:xfrm>
          <a:prstGeom prst="round2Diag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p:txBody>
          <a:bodyPr/>
          <a:lstStyle/>
          <a:p>
            <a:r>
              <a:rPr lang="en-US" b="1" dirty="0"/>
              <a:t>Detailed Table</a:t>
            </a:r>
          </a:p>
        </p:txBody>
      </p:sp>
      <p:sp>
        <p:nvSpPr>
          <p:cNvPr id="8" name="Text Placeholder 2"/>
          <p:cNvSpPr>
            <a:spLocks noGrp="1"/>
          </p:cNvSpPr>
          <p:nvPr>
            <p:ph type="body" idx="1"/>
          </p:nvPr>
        </p:nvSpPr>
        <p:spPr>
          <a:xfrm>
            <a:off x="829489" y="1355916"/>
            <a:ext cx="7068053" cy="4351200"/>
          </a:xfrm>
        </p:spPr>
        <p:txBody>
          <a:bodyPr/>
          <a:lstStyle/>
          <a:p>
            <a:r>
              <a:rPr lang="en-US" dirty="0"/>
              <a:t>HCD Provided Form</a:t>
            </a:r>
          </a:p>
          <a:p>
            <a:r>
              <a:rPr lang="en-US" dirty="0"/>
              <a:t>ABAG will pre-fill it out</a:t>
            </a:r>
          </a:p>
        </p:txBody>
      </p:sp>
      <p:graphicFrame>
        <p:nvGraphicFramePr>
          <p:cNvPr id="3" name="Table 2">
            <a:extLst>
              <a:ext uri="{FF2B5EF4-FFF2-40B4-BE49-F238E27FC236}">
                <a16:creationId xmlns:a16="http://schemas.microsoft.com/office/drawing/2014/main" id="{E8780F0D-E1AD-C94A-BCDC-2DCC77BF36F0}"/>
              </a:ext>
            </a:extLst>
          </p:cNvPr>
          <p:cNvGraphicFramePr>
            <a:graphicFrameLocks noGrp="1"/>
          </p:cNvGraphicFramePr>
          <p:nvPr>
            <p:extLst>
              <p:ext uri="{D42A27DB-BD31-4B8C-83A1-F6EECF244321}">
                <p14:modId xmlns:p14="http://schemas.microsoft.com/office/powerpoint/2010/main" val="3351114995"/>
              </p:ext>
            </p:extLst>
          </p:nvPr>
        </p:nvGraphicFramePr>
        <p:xfrm>
          <a:off x="232491" y="3189849"/>
          <a:ext cx="8596199" cy="3371979"/>
        </p:xfrm>
        <a:graphic>
          <a:graphicData uri="http://schemas.openxmlformats.org/drawingml/2006/table">
            <a:tbl>
              <a:tblPr/>
              <a:tblGrid>
                <a:gridCol w="682715">
                  <a:extLst>
                    <a:ext uri="{9D8B030D-6E8A-4147-A177-3AD203B41FA5}">
                      <a16:colId xmlns:a16="http://schemas.microsoft.com/office/drawing/2014/main" val="621996335"/>
                    </a:ext>
                  </a:extLst>
                </a:gridCol>
                <a:gridCol w="888818">
                  <a:extLst>
                    <a:ext uri="{9D8B030D-6E8A-4147-A177-3AD203B41FA5}">
                      <a16:colId xmlns:a16="http://schemas.microsoft.com/office/drawing/2014/main" val="1710750627"/>
                    </a:ext>
                  </a:extLst>
                </a:gridCol>
                <a:gridCol w="512036">
                  <a:extLst>
                    <a:ext uri="{9D8B030D-6E8A-4147-A177-3AD203B41FA5}">
                      <a16:colId xmlns:a16="http://schemas.microsoft.com/office/drawing/2014/main" val="2805561268"/>
                    </a:ext>
                  </a:extLst>
                </a:gridCol>
                <a:gridCol w="631189">
                  <a:extLst>
                    <a:ext uri="{9D8B030D-6E8A-4147-A177-3AD203B41FA5}">
                      <a16:colId xmlns:a16="http://schemas.microsoft.com/office/drawing/2014/main" val="850305174"/>
                    </a:ext>
                  </a:extLst>
                </a:gridCol>
                <a:gridCol w="524918">
                  <a:extLst>
                    <a:ext uri="{9D8B030D-6E8A-4147-A177-3AD203B41FA5}">
                      <a16:colId xmlns:a16="http://schemas.microsoft.com/office/drawing/2014/main" val="2907083512"/>
                    </a:ext>
                  </a:extLst>
                </a:gridCol>
                <a:gridCol w="880230">
                  <a:extLst>
                    <a:ext uri="{9D8B030D-6E8A-4147-A177-3AD203B41FA5}">
                      <a16:colId xmlns:a16="http://schemas.microsoft.com/office/drawing/2014/main" val="1240540075"/>
                    </a:ext>
                  </a:extLst>
                </a:gridCol>
                <a:gridCol w="738535">
                  <a:extLst>
                    <a:ext uri="{9D8B030D-6E8A-4147-A177-3AD203B41FA5}">
                      <a16:colId xmlns:a16="http://schemas.microsoft.com/office/drawing/2014/main" val="795594291"/>
                    </a:ext>
                  </a:extLst>
                </a:gridCol>
                <a:gridCol w="970400">
                  <a:extLst>
                    <a:ext uri="{9D8B030D-6E8A-4147-A177-3AD203B41FA5}">
                      <a16:colId xmlns:a16="http://schemas.microsoft.com/office/drawing/2014/main" val="2918071229"/>
                    </a:ext>
                  </a:extLst>
                </a:gridCol>
                <a:gridCol w="846953">
                  <a:extLst>
                    <a:ext uri="{9D8B030D-6E8A-4147-A177-3AD203B41FA5}">
                      <a16:colId xmlns:a16="http://schemas.microsoft.com/office/drawing/2014/main" val="1747694298"/>
                    </a:ext>
                  </a:extLst>
                </a:gridCol>
                <a:gridCol w="635483">
                  <a:extLst>
                    <a:ext uri="{9D8B030D-6E8A-4147-A177-3AD203B41FA5}">
                      <a16:colId xmlns:a16="http://schemas.microsoft.com/office/drawing/2014/main" val="447052235"/>
                    </a:ext>
                  </a:extLst>
                </a:gridCol>
                <a:gridCol w="1284922">
                  <a:extLst>
                    <a:ext uri="{9D8B030D-6E8A-4147-A177-3AD203B41FA5}">
                      <a16:colId xmlns:a16="http://schemas.microsoft.com/office/drawing/2014/main" val="2284698922"/>
                    </a:ext>
                  </a:extLst>
                </a:gridCol>
              </a:tblGrid>
              <a:tr h="518657">
                <a:tc>
                  <a:txBody>
                    <a:bodyPr/>
                    <a:lstStyle/>
                    <a:p>
                      <a:pPr algn="l" fontAlgn="b"/>
                      <a:r>
                        <a:rPr lang="en-US" sz="800" b="1" i="0" u="none" strike="noStrike" dirty="0">
                          <a:solidFill>
                            <a:schemeClr val="tx1"/>
                          </a:solidFill>
                          <a:effectLst/>
                          <a:latin typeface="Arial" panose="020B0604020202020204" pitchFamily="34" charset="0"/>
                        </a:rPr>
                        <a:t>Table A: Housing Element Sites Inventory, Table </a:t>
                      </a:r>
                      <a:r>
                        <a:rPr lang="en-US" sz="800" b="1" i="0" u="none" strike="noStrike" dirty="0">
                          <a:solidFill>
                            <a:schemeClr val="bg1"/>
                          </a:solidFill>
                          <a:effectLst/>
                          <a:latin typeface="Arial" panose="020B0604020202020204" pitchFamily="34" charset="0"/>
                        </a:rPr>
                        <a:t>Starts in Cell A2</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800" b="0" i="0" u="none" strike="noStrike" dirty="0">
                        <a:solidFill>
                          <a:srgbClr val="000000"/>
                        </a:solidFill>
                        <a:effectLst/>
                        <a:latin typeface="Calibri" panose="020F0502020204030204" pitchFamily="34" charset="0"/>
                      </a:endParaRPr>
                    </a:p>
                  </a:txBody>
                  <a:tcPr marL="0" marR="0" marT="0" marB="0" anchor="b">
                    <a:lnL w="1270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US" sz="800" b="0" i="0" u="none" strike="noStrike" dirty="0">
                        <a:solidFill>
                          <a:srgbClr val="000000"/>
                        </a:solidFill>
                        <a:effectLst/>
                        <a:latin typeface="Calibri" panose="020F0502020204030204" pitchFamily="34" charset="0"/>
                      </a:endParaRP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US" sz="800" b="0" i="0" u="none" strike="noStrike" dirty="0">
                        <a:solidFill>
                          <a:srgbClr val="000000"/>
                        </a:solidFill>
                        <a:effectLst/>
                        <a:latin typeface="Calibri" panose="020F0502020204030204" pitchFamily="34" charset="0"/>
                      </a:endParaRP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US" sz="800" b="0" i="0" u="none" strike="noStrike" dirty="0">
                        <a:solidFill>
                          <a:srgbClr val="000000"/>
                        </a:solidFill>
                        <a:effectLst/>
                        <a:latin typeface="Calibri" panose="020F0502020204030204" pitchFamily="34" charset="0"/>
                      </a:endParaRP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US" sz="800" b="0" i="0" u="none" strike="noStrike" dirty="0">
                        <a:solidFill>
                          <a:srgbClr val="000000"/>
                        </a:solidFill>
                        <a:effectLst/>
                        <a:latin typeface="Calibri" panose="020F0502020204030204" pitchFamily="34" charset="0"/>
                      </a:endParaRP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US" sz="800" b="0" i="0" u="none" strike="noStrike" dirty="0">
                        <a:solidFill>
                          <a:srgbClr val="000000"/>
                        </a:solidFill>
                        <a:effectLst/>
                        <a:latin typeface="Calibri" panose="020F0502020204030204" pitchFamily="34" charset="0"/>
                      </a:endParaRP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US" sz="800" b="0" i="0" u="none" strike="noStrike" dirty="0">
                        <a:solidFill>
                          <a:srgbClr val="000000"/>
                        </a:solidFill>
                        <a:effectLst/>
                        <a:latin typeface="Calibri" panose="020F0502020204030204" pitchFamily="34" charset="0"/>
                      </a:endParaRP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US" sz="800" b="0" i="0" u="none" strike="noStrike" dirty="0">
                        <a:solidFill>
                          <a:srgbClr val="000000"/>
                        </a:solidFill>
                        <a:effectLst/>
                        <a:latin typeface="Calibri" panose="020F0502020204030204" pitchFamily="34" charset="0"/>
                      </a:endParaRP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US" sz="800" b="0" i="0" u="none" strike="noStrike" dirty="0">
                        <a:solidFill>
                          <a:srgbClr val="000000"/>
                        </a:solidFill>
                        <a:effectLst/>
                        <a:latin typeface="Calibri" panose="020F0502020204030204" pitchFamily="34" charset="0"/>
                      </a:endParaRP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US" sz="800" b="0" i="0" u="none" strike="noStrike" dirty="0">
                        <a:solidFill>
                          <a:srgbClr val="000000"/>
                        </a:solidFill>
                        <a:effectLst/>
                        <a:latin typeface="Calibri" panose="020F0502020204030204" pitchFamily="34" charset="0"/>
                      </a:endParaRP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75175504"/>
                  </a:ext>
                </a:extLst>
              </a:tr>
              <a:tr h="221925">
                <a:tc>
                  <a:txBody>
                    <a:bodyPr/>
                    <a:lstStyle/>
                    <a:p>
                      <a:pPr algn="ctr" fontAlgn="ctr"/>
                      <a:r>
                        <a:rPr lang="en-US" sz="800" b="1" i="0" u="none" strike="noStrike" dirty="0">
                          <a:solidFill>
                            <a:srgbClr val="FFFFFF"/>
                          </a:solidFill>
                          <a:effectLst/>
                          <a:latin typeface="Arial" panose="020B0604020202020204" pitchFamily="34" charset="0"/>
                        </a:rPr>
                        <a:t>Jurisdiction Name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546A"/>
                    </a:solidFill>
                  </a:tcPr>
                </a:tc>
                <a:tc>
                  <a:txBody>
                    <a:bodyPr/>
                    <a:lstStyle/>
                    <a:p>
                      <a:pPr algn="ctr" fontAlgn="ctr"/>
                      <a:r>
                        <a:rPr lang="en-US" sz="800" b="1" i="0" u="none" strike="noStrike" dirty="0">
                          <a:solidFill>
                            <a:srgbClr val="FFFFFF"/>
                          </a:solidFill>
                          <a:effectLst/>
                          <a:latin typeface="Arial" panose="020B0604020202020204" pitchFamily="34" charset="0"/>
                        </a:rPr>
                        <a:t>Site Address/Intersection</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546A"/>
                    </a:solidFill>
                  </a:tcPr>
                </a:tc>
                <a:tc>
                  <a:txBody>
                    <a:bodyPr/>
                    <a:lstStyle/>
                    <a:p>
                      <a:pPr algn="ctr" fontAlgn="ctr"/>
                      <a:r>
                        <a:rPr lang="en-US" sz="800" b="1" i="0" u="none" strike="noStrike" dirty="0">
                          <a:solidFill>
                            <a:srgbClr val="FFFFFF"/>
                          </a:solidFill>
                          <a:effectLst/>
                          <a:latin typeface="Arial" panose="020B0604020202020204" pitchFamily="34" charset="0"/>
                        </a:rPr>
                        <a:t>5 Digit ZIP Code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546A"/>
                    </a:solidFill>
                  </a:tcPr>
                </a:tc>
                <a:tc>
                  <a:txBody>
                    <a:bodyPr/>
                    <a:lstStyle/>
                    <a:p>
                      <a:pPr algn="ctr" fontAlgn="ctr"/>
                      <a:r>
                        <a:rPr lang="en-US" sz="800" b="1" i="0" u="none" strike="noStrike" dirty="0">
                          <a:solidFill>
                            <a:srgbClr val="FFFFFF"/>
                          </a:solidFill>
                          <a:effectLst/>
                          <a:latin typeface="Arial" panose="020B0604020202020204" pitchFamily="34" charset="0"/>
                        </a:rPr>
                        <a:t>Assessor Parcel Number</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546A"/>
                    </a:solidFill>
                  </a:tcPr>
                </a:tc>
                <a:tc>
                  <a:txBody>
                    <a:bodyPr/>
                    <a:lstStyle/>
                    <a:p>
                      <a:pPr algn="ctr" fontAlgn="ctr"/>
                      <a:r>
                        <a:rPr lang="en-US" sz="800" b="1" i="0" u="none" strike="noStrike" dirty="0">
                          <a:solidFill>
                            <a:srgbClr val="FFFFFF"/>
                          </a:solidFill>
                          <a:effectLst/>
                          <a:latin typeface="Arial" panose="020B0604020202020204" pitchFamily="34" charset="0"/>
                        </a:rPr>
                        <a:t>Consolidated Sites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546A"/>
                    </a:solidFill>
                  </a:tcPr>
                </a:tc>
                <a:tc>
                  <a:txBody>
                    <a:bodyPr/>
                    <a:lstStyle/>
                    <a:p>
                      <a:pPr algn="ctr" fontAlgn="ctr"/>
                      <a:r>
                        <a:rPr lang="en-US" sz="800" b="1" i="0" u="none" strike="noStrike" dirty="0">
                          <a:solidFill>
                            <a:srgbClr val="FFFFFF"/>
                          </a:solidFill>
                          <a:effectLst/>
                          <a:latin typeface="Arial" panose="020B0604020202020204" pitchFamily="34" charset="0"/>
                        </a:rPr>
                        <a:t>General Plan Designation (Current)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546A"/>
                    </a:solidFill>
                  </a:tcPr>
                </a:tc>
                <a:tc>
                  <a:txBody>
                    <a:bodyPr/>
                    <a:lstStyle/>
                    <a:p>
                      <a:pPr algn="ctr" fontAlgn="ctr"/>
                      <a:r>
                        <a:rPr lang="en-US" sz="800" b="1" i="0" u="none" strike="noStrike" dirty="0">
                          <a:solidFill>
                            <a:srgbClr val="FFFFFF"/>
                          </a:solidFill>
                          <a:effectLst/>
                          <a:latin typeface="Arial" panose="020B0604020202020204" pitchFamily="34" charset="0"/>
                        </a:rPr>
                        <a:t>Zoning Designation (Current)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546A"/>
                    </a:solidFill>
                  </a:tcPr>
                </a:tc>
                <a:tc>
                  <a:txBody>
                    <a:bodyPr/>
                    <a:lstStyle/>
                    <a:p>
                      <a:pPr algn="ctr" fontAlgn="ctr"/>
                      <a:r>
                        <a:rPr lang="en-US" sz="800" b="1" i="0" u="none" strike="noStrike" dirty="0">
                          <a:solidFill>
                            <a:srgbClr val="FFFFFF"/>
                          </a:solidFill>
                          <a:effectLst/>
                          <a:latin typeface="Arial" panose="020B0604020202020204" pitchFamily="34" charset="0"/>
                        </a:rPr>
                        <a:t>Minimum Density Allowed (units/acre)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546A"/>
                    </a:solidFill>
                  </a:tcPr>
                </a:tc>
                <a:tc>
                  <a:txBody>
                    <a:bodyPr/>
                    <a:lstStyle/>
                    <a:p>
                      <a:pPr algn="ctr" fontAlgn="ctr"/>
                      <a:r>
                        <a:rPr lang="en-US" sz="800" b="1" i="0" u="none" strike="noStrike" dirty="0">
                          <a:solidFill>
                            <a:srgbClr val="FFFFFF"/>
                          </a:solidFill>
                          <a:effectLst/>
                          <a:latin typeface="Arial" panose="020B0604020202020204" pitchFamily="34" charset="0"/>
                        </a:rPr>
                        <a:t>Max Density Allowed (units/acre)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546A"/>
                    </a:solidFill>
                  </a:tcPr>
                </a:tc>
                <a:tc>
                  <a:txBody>
                    <a:bodyPr/>
                    <a:lstStyle/>
                    <a:p>
                      <a:pPr algn="ctr" fontAlgn="ctr"/>
                      <a:r>
                        <a:rPr lang="en-US" sz="800" b="1" i="0" u="none" strike="noStrike" dirty="0">
                          <a:solidFill>
                            <a:srgbClr val="FFFFFF"/>
                          </a:solidFill>
                          <a:effectLst/>
                          <a:latin typeface="Arial" panose="020B0604020202020204" pitchFamily="34" charset="0"/>
                        </a:rPr>
                        <a:t>Parcel Size (Gross Acres)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546A"/>
                    </a:solidFill>
                  </a:tcPr>
                </a:tc>
                <a:tc>
                  <a:txBody>
                    <a:bodyPr/>
                    <a:lstStyle/>
                    <a:p>
                      <a:pPr algn="ctr" fontAlgn="ctr"/>
                      <a:r>
                        <a:rPr lang="en-US" sz="800" b="1" i="0" u="none" strike="noStrike" dirty="0">
                          <a:solidFill>
                            <a:srgbClr val="FFFFFF"/>
                          </a:solidFill>
                          <a:effectLst/>
                          <a:latin typeface="Arial" panose="020B0604020202020204" pitchFamily="34" charset="0"/>
                        </a:rPr>
                        <a:t>Existing Use/Vacancy</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546A"/>
                    </a:solidFill>
                  </a:tcPr>
                </a:tc>
                <a:extLst>
                  <a:ext uri="{0D108BD9-81ED-4DB2-BD59-A6C34878D82A}">
                    <a16:rowId xmlns:a16="http://schemas.microsoft.com/office/drawing/2014/main" val="1321891522"/>
                  </a:ext>
                </a:extLst>
              </a:tr>
              <a:tr h="622388">
                <a:tc>
                  <a:txBody>
                    <a:bodyPr/>
                    <a:lstStyle/>
                    <a:p>
                      <a:pPr algn="l" fontAlgn="b"/>
                      <a:r>
                        <a:rPr lang="en-US" sz="800" b="0" i="1" u="none" strike="noStrike" dirty="0">
                          <a:solidFill>
                            <a:srgbClr val="000000"/>
                          </a:solidFill>
                          <a:effectLst/>
                          <a:latin typeface="Arial" panose="020B0604020202020204" pitchFamily="34" charset="0"/>
                        </a:rPr>
                        <a:t>Enter jurisdiction name in “Start Here” tab. The jurisdiction name will auto populate into Column A of Table A of the form.</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D9E1F2"/>
                    </a:solidFill>
                  </a:tcPr>
                </a:tc>
                <a:tc>
                  <a:txBody>
                    <a:bodyPr/>
                    <a:lstStyle/>
                    <a:p>
                      <a:pPr algn="l" fontAlgn="b"/>
                      <a:r>
                        <a:rPr lang="en-US" sz="800" b="0" i="1" u="none" strike="noStrike" dirty="0">
                          <a:solidFill>
                            <a:srgbClr val="000000"/>
                          </a:solidFill>
                          <a:effectLst/>
                          <a:latin typeface="Arial" panose="020B0604020202020204" pitchFamily="34" charset="0"/>
                        </a:rPr>
                        <a:t>Enter the number and name of street, if available. Enter an intersection, if, and only if, a site address is not available. This information is necessary to locate some sites.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D9E1F2"/>
                    </a:solidFill>
                  </a:tcPr>
                </a:tc>
                <a:tc>
                  <a:txBody>
                    <a:bodyPr/>
                    <a:lstStyle/>
                    <a:p>
                      <a:pPr algn="l" fontAlgn="b"/>
                      <a:r>
                        <a:rPr lang="en-US" sz="800" b="0" i="1" u="none" strike="noStrike" dirty="0">
                          <a:solidFill>
                            <a:srgbClr val="000000"/>
                          </a:solidFill>
                          <a:effectLst/>
                          <a:latin typeface="Arial" panose="020B0604020202020204" pitchFamily="34" charset="0"/>
                        </a:rPr>
                        <a:t>Enter the ZIP code. This information is necessary to locate some sites.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D9E1F2"/>
                    </a:solidFill>
                  </a:tcPr>
                </a:tc>
                <a:tc>
                  <a:txBody>
                    <a:bodyPr/>
                    <a:lstStyle/>
                    <a:p>
                      <a:pPr algn="l" fontAlgn="b"/>
                      <a:r>
                        <a:rPr lang="en-US" sz="800" b="0" i="1" u="none" strike="noStrike" dirty="0">
                          <a:solidFill>
                            <a:srgbClr val="000000"/>
                          </a:solidFill>
                          <a:effectLst/>
                          <a:latin typeface="Arial" panose="020B0604020202020204" pitchFamily="34" charset="0"/>
                        </a:rPr>
                        <a:t>Enter the current available assessor parcel number (APN).</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D9E1F2"/>
                    </a:solidFill>
                  </a:tcPr>
                </a:tc>
                <a:tc>
                  <a:txBody>
                    <a:bodyPr/>
                    <a:lstStyle/>
                    <a:p>
                      <a:pPr algn="l" fontAlgn="b"/>
                      <a:r>
                        <a:rPr lang="en-US" sz="800" b="0" i="1" u="none" strike="noStrike" dirty="0">
                          <a:solidFill>
                            <a:srgbClr val="000000"/>
                          </a:solidFill>
                          <a:effectLst/>
                          <a:latin typeface="Arial" panose="020B0604020202020204" pitchFamily="34" charset="0"/>
                        </a:rPr>
                        <a:t>From the drop down list, select the same letter for parcels that will be consolidated into larger parcels.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D9E1F2"/>
                    </a:solidFill>
                  </a:tcPr>
                </a:tc>
                <a:tc>
                  <a:txBody>
                    <a:bodyPr/>
                    <a:lstStyle/>
                    <a:p>
                      <a:pPr algn="l" fontAlgn="b"/>
                      <a:r>
                        <a:rPr lang="en-US" sz="800" b="0" i="1" u="none" strike="noStrike" dirty="0">
                          <a:solidFill>
                            <a:srgbClr val="000000"/>
                          </a:solidFill>
                          <a:effectLst/>
                          <a:latin typeface="Arial" panose="020B0604020202020204" pitchFamily="34" charset="0"/>
                        </a:rPr>
                        <a:t>Enter the current general plan designation.</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D9E1F2"/>
                    </a:solidFill>
                  </a:tcPr>
                </a:tc>
                <a:tc>
                  <a:txBody>
                    <a:bodyPr/>
                    <a:lstStyle/>
                    <a:p>
                      <a:pPr algn="l" fontAlgn="b"/>
                      <a:r>
                        <a:rPr lang="en-US" sz="800" b="0" i="1" u="none" strike="noStrike" dirty="0">
                          <a:solidFill>
                            <a:srgbClr val="000000"/>
                          </a:solidFill>
                          <a:effectLst/>
                          <a:latin typeface="Arial" panose="020B0604020202020204" pitchFamily="34" charset="0"/>
                        </a:rPr>
                        <a:t>Enter the current zoning designation.</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D9E1F2"/>
                    </a:solidFill>
                  </a:tcPr>
                </a:tc>
                <a:tc>
                  <a:txBody>
                    <a:bodyPr/>
                    <a:lstStyle/>
                    <a:p>
                      <a:pPr algn="l" fontAlgn="b"/>
                      <a:r>
                        <a:rPr lang="en-US" sz="800" b="0" i="1" u="none" strike="noStrike" dirty="0">
                          <a:solidFill>
                            <a:srgbClr val="000000"/>
                          </a:solidFill>
                          <a:effectLst/>
                          <a:latin typeface="Arial" panose="020B0604020202020204" pitchFamily="34" charset="0"/>
                        </a:rPr>
                        <a:t>Enter the minimum density currently allowed on each parcel expressed as units per acre. This is the density allowed after any zoning amendments are made.</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D9E1F2"/>
                    </a:solidFill>
                  </a:tcPr>
                </a:tc>
                <a:tc>
                  <a:txBody>
                    <a:bodyPr/>
                    <a:lstStyle/>
                    <a:p>
                      <a:pPr algn="l" fontAlgn="b"/>
                      <a:r>
                        <a:rPr lang="en-US" sz="800" b="0" i="1" u="none" strike="noStrike" dirty="0">
                          <a:solidFill>
                            <a:srgbClr val="000000"/>
                          </a:solidFill>
                          <a:effectLst/>
                          <a:latin typeface="Arial" panose="020B0604020202020204" pitchFamily="34" charset="0"/>
                        </a:rPr>
                        <a:t>Enter the maximum density allowed on each parcel expressed as units per acre. This is the density allowed after any zoning amendments are made.</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D9E1F2"/>
                    </a:solidFill>
                  </a:tcPr>
                </a:tc>
                <a:tc>
                  <a:txBody>
                    <a:bodyPr/>
                    <a:lstStyle/>
                    <a:p>
                      <a:pPr algn="l" fontAlgn="b"/>
                      <a:r>
                        <a:rPr lang="en-US" sz="800" b="0" i="1" u="none" strike="noStrike" dirty="0">
                          <a:solidFill>
                            <a:srgbClr val="000000"/>
                          </a:solidFill>
                          <a:effectLst/>
                          <a:latin typeface="Arial" panose="020B0604020202020204" pitchFamily="34" charset="0"/>
                        </a:rPr>
                        <a:t>Enter the size of the parcel in acres.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D9E1F2"/>
                    </a:solidFill>
                  </a:tcPr>
                </a:tc>
                <a:tc>
                  <a:txBody>
                    <a:bodyPr/>
                    <a:lstStyle/>
                    <a:p>
                      <a:pPr algn="l" fontAlgn="b"/>
                      <a:r>
                        <a:rPr lang="en-US" sz="800" b="0" i="1" u="none" strike="noStrike" dirty="0">
                          <a:solidFill>
                            <a:srgbClr val="000000"/>
                          </a:solidFill>
                          <a:effectLst/>
                          <a:latin typeface="Arial" panose="020B0604020202020204" pitchFamily="34" charset="0"/>
                        </a:rPr>
                        <a:t>If the parcel is vacant, enter “Vacant”. If the parcel is nonvacant, then include a description of the existing use(s). If the existing use includes residential units, enter the number of existing residential units after the existing use (e.g., "residential, 12" or "mixed-use, 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D9E1F2"/>
                    </a:solidFill>
                  </a:tcPr>
                </a:tc>
                <a:extLst>
                  <a:ext uri="{0D108BD9-81ED-4DB2-BD59-A6C34878D82A}">
                    <a16:rowId xmlns:a16="http://schemas.microsoft.com/office/drawing/2014/main" val="2551195823"/>
                  </a:ext>
                </a:extLst>
              </a:tr>
              <a:tr h="103731">
                <a:tc>
                  <a:txBody>
                    <a:bodyPr/>
                    <a:lstStyle/>
                    <a:p>
                      <a:pPr algn="l" fontAlgn="b"/>
                      <a:r>
                        <a:rPr lang="en-US" sz="400" b="0" i="0" u="none" strike="noStrike" dirty="0">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8EA9DB"/>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400" b="0" i="0" u="none" strike="noStrike" dirty="0">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8EA9DB"/>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400" b="0" i="0" u="none" strike="noStrike" dirty="0">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8EA9DB"/>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400" b="0" i="0" u="none" strike="noStrike" dirty="0">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8EA9DB"/>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400" b="0" i="0" u="none" strike="noStrike" dirty="0">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8EA9DB"/>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400" b="0" i="0" u="none" strike="noStrike" dirty="0">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8EA9DB"/>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400" b="0" i="0" u="none" strike="noStrike" dirty="0">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8EA9DB"/>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400" b="0" i="0" u="none" strike="noStrike" dirty="0">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8EA9DB"/>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400" b="0" i="0" u="none" strike="noStrike" dirty="0">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8EA9DB"/>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400" b="0" i="0" u="none" strike="noStrike" dirty="0">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8EA9DB"/>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400" b="0" i="0" u="none" strike="noStrike" dirty="0">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8EA9DB"/>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77529582"/>
                  </a:ext>
                </a:extLst>
              </a:tr>
              <a:tr h="103731">
                <a:tc>
                  <a:txBody>
                    <a:bodyPr/>
                    <a:lstStyle/>
                    <a:p>
                      <a:pPr algn="l" fontAlgn="b"/>
                      <a:r>
                        <a:rPr lang="en-US" sz="400" b="0" i="0" u="none" strike="noStrike" dirty="0">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l" fontAlgn="b"/>
                      <a:r>
                        <a:rPr lang="en-US" sz="400" b="0" i="0" u="none" strike="noStrike" dirty="0">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l" fontAlgn="b"/>
                      <a:r>
                        <a:rPr lang="en-US" sz="400" b="0" i="0" u="none" strike="noStrike" dirty="0">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l" fontAlgn="b"/>
                      <a:r>
                        <a:rPr lang="en-US" sz="400" b="0" i="0" u="none" strike="noStrike" dirty="0">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l" fontAlgn="b"/>
                      <a:r>
                        <a:rPr lang="en-US" sz="400" b="0" i="0" u="none" strike="noStrike" dirty="0">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l" fontAlgn="b"/>
                      <a:r>
                        <a:rPr lang="en-US" sz="400" b="0" i="0" u="none" strike="noStrike" dirty="0">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l" fontAlgn="b"/>
                      <a:r>
                        <a:rPr lang="en-US" sz="400" b="0" i="0" u="none" strike="noStrike" dirty="0">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l" fontAlgn="b"/>
                      <a:r>
                        <a:rPr lang="en-US" sz="400" b="0" i="0" u="none" strike="noStrike" dirty="0">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l" fontAlgn="b"/>
                      <a:r>
                        <a:rPr lang="en-US" sz="400" b="0" i="0" u="none" strike="noStrike" dirty="0">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l" fontAlgn="b"/>
                      <a:r>
                        <a:rPr lang="en-US" sz="400" b="0" i="0" u="none" strike="noStrike" dirty="0">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l" fontAlgn="b"/>
                      <a:r>
                        <a:rPr lang="en-US" sz="400" b="0" i="0" u="none" strike="noStrike" dirty="0">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extLst>
                  <a:ext uri="{0D108BD9-81ED-4DB2-BD59-A6C34878D82A}">
                    <a16:rowId xmlns:a16="http://schemas.microsoft.com/office/drawing/2014/main" val="1197078070"/>
                  </a:ext>
                </a:extLst>
              </a:tr>
              <a:tr h="103731">
                <a:tc>
                  <a:txBody>
                    <a:bodyPr/>
                    <a:lstStyle/>
                    <a:p>
                      <a:pPr algn="l" fontAlgn="b"/>
                      <a:r>
                        <a:rPr lang="en-US" sz="400" b="0" i="0" u="none" strike="noStrike" dirty="0">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400" b="0" i="0" u="none" strike="noStrike" dirty="0">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400" b="0" i="0" u="none" strike="noStrike" dirty="0">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400" b="0" i="0" u="none" strike="noStrike" dirty="0">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400" b="0" i="0" u="none" strike="noStrike" dirty="0">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400" b="0" i="0" u="none" strike="noStrike" dirty="0">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400" b="0" i="0" u="none" strike="noStrike" dirty="0">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400" b="0" i="0" u="none" strike="noStrike" dirty="0">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400" b="0" i="0" u="none" strike="noStrike" dirty="0">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400" b="0" i="0" u="none" strike="noStrike" dirty="0">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400" b="0" i="0" u="none" strike="noStrike" dirty="0">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04720959"/>
                  </a:ext>
                </a:extLst>
              </a:tr>
              <a:tr h="103731">
                <a:tc>
                  <a:txBody>
                    <a:bodyPr/>
                    <a:lstStyle/>
                    <a:p>
                      <a:pPr algn="l" fontAlgn="b"/>
                      <a:r>
                        <a:rPr lang="en-US" sz="400" b="0" i="0" u="none" strike="noStrike" dirty="0">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l" fontAlgn="b"/>
                      <a:r>
                        <a:rPr lang="en-US" sz="400" b="0" i="0" u="none" strike="noStrike" dirty="0">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l" fontAlgn="b"/>
                      <a:r>
                        <a:rPr lang="en-US" sz="400" b="0" i="0" u="none" strike="noStrike" dirty="0">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l" fontAlgn="b"/>
                      <a:r>
                        <a:rPr lang="en-US" sz="400" b="0" i="0" u="none" strike="noStrike" dirty="0">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l" fontAlgn="b"/>
                      <a:r>
                        <a:rPr lang="en-US" sz="400" b="0" i="0" u="none" strike="noStrike" dirty="0">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l" fontAlgn="b"/>
                      <a:r>
                        <a:rPr lang="en-US" sz="400" b="0" i="0" u="none" strike="noStrike" dirty="0">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l" fontAlgn="b"/>
                      <a:r>
                        <a:rPr lang="en-US" sz="400" b="0" i="0" u="none" strike="noStrike" dirty="0">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l" fontAlgn="b"/>
                      <a:r>
                        <a:rPr lang="en-US" sz="400" b="0" i="0" u="none" strike="noStrike" dirty="0">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l" fontAlgn="b"/>
                      <a:r>
                        <a:rPr lang="en-US" sz="400" b="0" i="0" u="none" strike="noStrike" dirty="0">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l" fontAlgn="b"/>
                      <a:r>
                        <a:rPr lang="en-US" sz="400" b="0" i="0" u="none" strike="noStrike" dirty="0">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l" fontAlgn="b"/>
                      <a:r>
                        <a:rPr lang="en-US" sz="400" b="0" i="0" u="none" strike="noStrike" dirty="0">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extLst>
                  <a:ext uri="{0D108BD9-81ED-4DB2-BD59-A6C34878D82A}">
                    <a16:rowId xmlns:a16="http://schemas.microsoft.com/office/drawing/2014/main" val="3579481771"/>
                  </a:ext>
                </a:extLst>
              </a:tr>
              <a:tr h="103731">
                <a:tc>
                  <a:txBody>
                    <a:bodyPr/>
                    <a:lstStyle/>
                    <a:p>
                      <a:pPr algn="l" fontAlgn="b"/>
                      <a:r>
                        <a:rPr lang="en-US" sz="400" b="0" i="0" u="none" strike="noStrike" dirty="0">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400" b="0" i="0" u="none" strike="noStrike" dirty="0">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400" b="0" i="0" u="none" strike="noStrike" dirty="0">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400" b="0" i="0" u="none" strike="noStrike" dirty="0">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400" b="0" i="0" u="none" strike="noStrike" dirty="0">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400" b="0" i="0" u="none" strike="noStrike" dirty="0">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400" b="0" i="0" u="none" strike="noStrike" dirty="0">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400" b="0" i="0" u="none" strike="noStrike" dirty="0">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400" b="0" i="0" u="none" strike="noStrike" dirty="0">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400" b="0" i="0" u="none" strike="noStrike" dirty="0">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400" b="0" i="0" u="none" strike="noStrike" dirty="0">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72712744"/>
                  </a:ext>
                </a:extLst>
              </a:tr>
              <a:tr h="103731">
                <a:tc>
                  <a:txBody>
                    <a:bodyPr/>
                    <a:lstStyle/>
                    <a:p>
                      <a:pPr algn="l" fontAlgn="b"/>
                      <a:r>
                        <a:rPr lang="en-US" sz="400" b="0" i="0" u="none" strike="noStrike" dirty="0">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l" fontAlgn="b"/>
                      <a:r>
                        <a:rPr lang="en-US" sz="400" b="0" i="0" u="none" strike="noStrike" dirty="0">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l" fontAlgn="b"/>
                      <a:r>
                        <a:rPr lang="en-US" sz="400" b="0" i="0" u="none" strike="noStrike" dirty="0">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l" fontAlgn="b"/>
                      <a:r>
                        <a:rPr lang="en-US" sz="400" b="0" i="0" u="none" strike="noStrike" dirty="0">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l" fontAlgn="b"/>
                      <a:r>
                        <a:rPr lang="en-US" sz="400" b="0" i="0" u="none" strike="noStrike" dirty="0">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l" fontAlgn="b"/>
                      <a:r>
                        <a:rPr lang="en-US" sz="400" b="0" i="0" u="none" strike="noStrike" dirty="0">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l" fontAlgn="b"/>
                      <a:r>
                        <a:rPr lang="en-US" sz="400" b="0" i="0" u="none" strike="noStrike" dirty="0">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l" fontAlgn="b"/>
                      <a:r>
                        <a:rPr lang="en-US" sz="400" b="0" i="0" u="none" strike="noStrike" dirty="0">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l" fontAlgn="b"/>
                      <a:r>
                        <a:rPr lang="en-US" sz="400" b="0" i="0" u="none" strike="noStrike" dirty="0">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l" fontAlgn="b"/>
                      <a:r>
                        <a:rPr lang="en-US" sz="400" b="0" i="0" u="none" strike="noStrike" dirty="0">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l" fontAlgn="b"/>
                      <a:r>
                        <a:rPr lang="en-US" sz="400" b="0" i="0" u="none" strike="noStrike" dirty="0">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extLst>
                  <a:ext uri="{0D108BD9-81ED-4DB2-BD59-A6C34878D82A}">
                    <a16:rowId xmlns:a16="http://schemas.microsoft.com/office/drawing/2014/main" val="2161238512"/>
                  </a:ext>
                </a:extLst>
              </a:tr>
              <a:tr h="103731">
                <a:tc>
                  <a:txBody>
                    <a:bodyPr/>
                    <a:lstStyle/>
                    <a:p>
                      <a:pPr algn="l" fontAlgn="b"/>
                      <a:r>
                        <a:rPr lang="en-US" sz="400" b="0" i="0" u="none" strike="noStrike" dirty="0">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400" b="0" i="0" u="none" strike="noStrike" dirty="0">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400" b="0" i="0" u="none" strike="noStrike" dirty="0">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400" b="0" i="0" u="none" strike="noStrike" dirty="0">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400" b="0" i="0" u="none" strike="noStrike" dirty="0">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400" b="0" i="0" u="none" strike="noStrike" dirty="0">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400" b="0" i="0" u="none" strike="noStrike" dirty="0">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400" b="0" i="0" u="none" strike="noStrike" dirty="0">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400" b="0" i="0" u="none" strike="noStrike" dirty="0">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400" b="0" i="0" u="none" strike="noStrike" dirty="0">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400" b="0" i="0" u="none" strike="noStrike" dirty="0">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27141902"/>
                  </a:ext>
                </a:extLst>
              </a:tr>
              <a:tr h="103731">
                <a:tc>
                  <a:txBody>
                    <a:bodyPr/>
                    <a:lstStyle/>
                    <a:p>
                      <a:pPr algn="l" fontAlgn="b"/>
                      <a:r>
                        <a:rPr lang="en-US" sz="400" b="0" i="0" u="none" strike="noStrike" dirty="0">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l" fontAlgn="b"/>
                      <a:r>
                        <a:rPr lang="en-US" sz="400" b="0" i="0" u="none" strike="noStrike" dirty="0">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l" fontAlgn="b"/>
                      <a:r>
                        <a:rPr lang="en-US" sz="400" b="0" i="0" u="none" strike="noStrike" dirty="0">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l" fontAlgn="b"/>
                      <a:r>
                        <a:rPr lang="en-US" sz="400" b="0" i="0" u="none" strike="noStrike" dirty="0">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l" fontAlgn="b"/>
                      <a:r>
                        <a:rPr lang="en-US" sz="400" b="0" i="0" u="none" strike="noStrike" dirty="0">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l" fontAlgn="b"/>
                      <a:r>
                        <a:rPr lang="en-US" sz="400" b="0" i="0" u="none" strike="noStrike" dirty="0">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l" fontAlgn="b"/>
                      <a:r>
                        <a:rPr lang="en-US" sz="400" b="0" i="0" u="none" strike="noStrike" dirty="0">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l" fontAlgn="b"/>
                      <a:r>
                        <a:rPr lang="en-US" sz="400" b="0" i="0" u="none" strike="noStrike" dirty="0">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l" fontAlgn="b"/>
                      <a:r>
                        <a:rPr lang="en-US" sz="400" b="0" i="0" u="none" strike="noStrike" dirty="0">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l" fontAlgn="b"/>
                      <a:r>
                        <a:rPr lang="en-US" sz="400" b="0" i="0" u="none" strike="noStrike" dirty="0">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l" fontAlgn="b"/>
                      <a:r>
                        <a:rPr lang="en-US" sz="400" b="0" i="0" u="none" strike="noStrike" dirty="0">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extLst>
                  <a:ext uri="{0D108BD9-81ED-4DB2-BD59-A6C34878D82A}">
                    <a16:rowId xmlns:a16="http://schemas.microsoft.com/office/drawing/2014/main" val="2739933686"/>
                  </a:ext>
                </a:extLst>
              </a:tr>
              <a:tr h="103731">
                <a:tc>
                  <a:txBody>
                    <a:bodyPr/>
                    <a:lstStyle/>
                    <a:p>
                      <a:pPr algn="l" fontAlgn="b"/>
                      <a:r>
                        <a:rPr lang="en-US" sz="400" b="0" i="0" u="none" strike="noStrike" dirty="0">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400" b="0" i="0" u="none" strike="noStrike" dirty="0">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400" b="0" i="0" u="none" strike="noStrike" dirty="0">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400" b="0" i="0" u="none" strike="noStrike" dirty="0">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400" b="0" i="0" u="none" strike="noStrike" dirty="0">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400" b="0" i="0" u="none" strike="noStrike" dirty="0">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400" b="0" i="0" u="none" strike="noStrike" dirty="0">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400" b="0" i="0" u="none" strike="noStrike" dirty="0">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400" b="0" i="0" u="none" strike="noStrike" dirty="0">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400" b="0" i="0" u="none" strike="noStrike" dirty="0">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400" b="0" i="0" u="none" strike="noStrike" dirty="0">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93733480"/>
                  </a:ext>
                </a:extLst>
              </a:tr>
            </a:tbl>
          </a:graphicData>
        </a:graphic>
      </p:graphicFrame>
    </p:spTree>
    <p:extLst>
      <p:ext uri="{BB962C8B-B14F-4D97-AF65-F5344CB8AC3E}">
        <p14:creationId xmlns:p14="http://schemas.microsoft.com/office/powerpoint/2010/main" val="10239817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Round Diagonal Corner Rectangle 6">
            <a:extLst>
              <a:ext uri="{FF2B5EF4-FFF2-40B4-BE49-F238E27FC236}">
                <a16:creationId xmlns:a16="http://schemas.microsoft.com/office/drawing/2014/main" id="{B9EBB506-8F09-504D-8FF3-916173199A97}"/>
              </a:ext>
            </a:extLst>
          </p:cNvPr>
          <p:cNvSpPr/>
          <p:nvPr/>
        </p:nvSpPr>
        <p:spPr>
          <a:xfrm>
            <a:off x="168166" y="2123089"/>
            <a:ext cx="8786648" cy="3584027"/>
          </a:xfrm>
          <a:prstGeom prst="round2Diag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p:txBody>
          <a:bodyPr/>
          <a:lstStyle/>
          <a:p>
            <a:r>
              <a:rPr lang="en-US" b="1" dirty="0"/>
              <a:t>Detailed Table- Sites for Rezoning</a:t>
            </a:r>
          </a:p>
        </p:txBody>
      </p:sp>
      <p:graphicFrame>
        <p:nvGraphicFramePr>
          <p:cNvPr id="6" name="Table 5">
            <a:extLst>
              <a:ext uri="{FF2B5EF4-FFF2-40B4-BE49-F238E27FC236}">
                <a16:creationId xmlns:a16="http://schemas.microsoft.com/office/drawing/2014/main" id="{71E98932-34DF-674F-B96E-8F4E89D2839F}"/>
              </a:ext>
            </a:extLst>
          </p:cNvPr>
          <p:cNvGraphicFramePr>
            <a:graphicFrameLocks noGrp="1"/>
          </p:cNvGraphicFramePr>
          <p:nvPr>
            <p:extLst>
              <p:ext uri="{D42A27DB-BD31-4B8C-83A1-F6EECF244321}">
                <p14:modId xmlns:p14="http://schemas.microsoft.com/office/powerpoint/2010/main" val="1514509126"/>
              </p:ext>
            </p:extLst>
          </p:nvPr>
        </p:nvGraphicFramePr>
        <p:xfrm>
          <a:off x="451425" y="2330142"/>
          <a:ext cx="8241149" cy="3169920"/>
        </p:xfrm>
        <a:graphic>
          <a:graphicData uri="http://schemas.openxmlformats.org/drawingml/2006/table">
            <a:tbl>
              <a:tblPr/>
              <a:tblGrid>
                <a:gridCol w="457201">
                  <a:extLst>
                    <a:ext uri="{9D8B030D-6E8A-4147-A177-3AD203B41FA5}">
                      <a16:colId xmlns:a16="http://schemas.microsoft.com/office/drawing/2014/main" val="3351050338"/>
                    </a:ext>
                  </a:extLst>
                </a:gridCol>
                <a:gridCol w="457201">
                  <a:extLst>
                    <a:ext uri="{9D8B030D-6E8A-4147-A177-3AD203B41FA5}">
                      <a16:colId xmlns:a16="http://schemas.microsoft.com/office/drawing/2014/main" val="3905836438"/>
                    </a:ext>
                  </a:extLst>
                </a:gridCol>
                <a:gridCol w="457201">
                  <a:extLst>
                    <a:ext uri="{9D8B030D-6E8A-4147-A177-3AD203B41FA5}">
                      <a16:colId xmlns:a16="http://schemas.microsoft.com/office/drawing/2014/main" val="633201015"/>
                    </a:ext>
                  </a:extLst>
                </a:gridCol>
                <a:gridCol w="457201">
                  <a:extLst>
                    <a:ext uri="{9D8B030D-6E8A-4147-A177-3AD203B41FA5}">
                      <a16:colId xmlns:a16="http://schemas.microsoft.com/office/drawing/2014/main" val="4139582059"/>
                    </a:ext>
                  </a:extLst>
                </a:gridCol>
                <a:gridCol w="457201">
                  <a:extLst>
                    <a:ext uri="{9D8B030D-6E8A-4147-A177-3AD203B41FA5}">
                      <a16:colId xmlns:a16="http://schemas.microsoft.com/office/drawing/2014/main" val="1206891365"/>
                    </a:ext>
                  </a:extLst>
                </a:gridCol>
                <a:gridCol w="457201">
                  <a:extLst>
                    <a:ext uri="{9D8B030D-6E8A-4147-A177-3AD203B41FA5}">
                      <a16:colId xmlns:a16="http://schemas.microsoft.com/office/drawing/2014/main" val="3107723831"/>
                    </a:ext>
                  </a:extLst>
                </a:gridCol>
                <a:gridCol w="457201">
                  <a:extLst>
                    <a:ext uri="{9D8B030D-6E8A-4147-A177-3AD203B41FA5}">
                      <a16:colId xmlns:a16="http://schemas.microsoft.com/office/drawing/2014/main" val="3571266686"/>
                    </a:ext>
                  </a:extLst>
                </a:gridCol>
                <a:gridCol w="457201">
                  <a:extLst>
                    <a:ext uri="{9D8B030D-6E8A-4147-A177-3AD203B41FA5}">
                      <a16:colId xmlns:a16="http://schemas.microsoft.com/office/drawing/2014/main" val="4054773597"/>
                    </a:ext>
                  </a:extLst>
                </a:gridCol>
                <a:gridCol w="630094">
                  <a:extLst>
                    <a:ext uri="{9D8B030D-6E8A-4147-A177-3AD203B41FA5}">
                      <a16:colId xmlns:a16="http://schemas.microsoft.com/office/drawing/2014/main" val="1661706362"/>
                    </a:ext>
                  </a:extLst>
                </a:gridCol>
                <a:gridCol w="457201">
                  <a:extLst>
                    <a:ext uri="{9D8B030D-6E8A-4147-A177-3AD203B41FA5}">
                      <a16:colId xmlns:a16="http://schemas.microsoft.com/office/drawing/2014/main" val="1085770453"/>
                    </a:ext>
                  </a:extLst>
                </a:gridCol>
                <a:gridCol w="503305">
                  <a:extLst>
                    <a:ext uri="{9D8B030D-6E8A-4147-A177-3AD203B41FA5}">
                      <a16:colId xmlns:a16="http://schemas.microsoft.com/office/drawing/2014/main" val="1749761922"/>
                    </a:ext>
                  </a:extLst>
                </a:gridCol>
                <a:gridCol w="518674">
                  <a:extLst>
                    <a:ext uri="{9D8B030D-6E8A-4147-A177-3AD203B41FA5}">
                      <a16:colId xmlns:a16="http://schemas.microsoft.com/office/drawing/2014/main" val="3030103713"/>
                    </a:ext>
                  </a:extLst>
                </a:gridCol>
                <a:gridCol w="549411">
                  <a:extLst>
                    <a:ext uri="{9D8B030D-6E8A-4147-A177-3AD203B41FA5}">
                      <a16:colId xmlns:a16="http://schemas.microsoft.com/office/drawing/2014/main" val="3352062436"/>
                    </a:ext>
                  </a:extLst>
                </a:gridCol>
                <a:gridCol w="553253">
                  <a:extLst>
                    <a:ext uri="{9D8B030D-6E8A-4147-A177-3AD203B41FA5}">
                      <a16:colId xmlns:a16="http://schemas.microsoft.com/office/drawing/2014/main" val="2824472824"/>
                    </a:ext>
                  </a:extLst>
                </a:gridCol>
                <a:gridCol w="457201">
                  <a:extLst>
                    <a:ext uri="{9D8B030D-6E8A-4147-A177-3AD203B41FA5}">
                      <a16:colId xmlns:a16="http://schemas.microsoft.com/office/drawing/2014/main" val="359259256"/>
                    </a:ext>
                  </a:extLst>
                </a:gridCol>
                <a:gridCol w="457201">
                  <a:extLst>
                    <a:ext uri="{9D8B030D-6E8A-4147-A177-3AD203B41FA5}">
                      <a16:colId xmlns:a16="http://schemas.microsoft.com/office/drawing/2014/main" val="1311034035"/>
                    </a:ext>
                  </a:extLst>
                </a:gridCol>
                <a:gridCol w="457201">
                  <a:extLst>
                    <a:ext uri="{9D8B030D-6E8A-4147-A177-3AD203B41FA5}">
                      <a16:colId xmlns:a16="http://schemas.microsoft.com/office/drawing/2014/main" val="1452507352"/>
                    </a:ext>
                  </a:extLst>
                </a:gridCol>
              </a:tblGrid>
              <a:tr h="209829">
                <a:tc gridSpan="9">
                  <a:txBody>
                    <a:bodyPr/>
                    <a:lstStyle/>
                    <a:p>
                      <a:pPr algn="l" fontAlgn="b"/>
                      <a:r>
                        <a:rPr lang="en-US" sz="800" b="1" i="0" u="none" strike="noStrike" dirty="0">
                          <a:solidFill>
                            <a:srgbClr val="44546A"/>
                          </a:solidFill>
                          <a:effectLst/>
                          <a:latin typeface="Arial" panose="020B0604020202020204" pitchFamily="34" charset="0"/>
                        </a:rPr>
                        <a:t>Table B: Sites Identified to be Rezoned to Accommodate Shortfall Housing Need, Table Starts in Cell A2</a:t>
                      </a: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b"/>
                      <a:endParaRPr lang="en-US" sz="800" b="0" i="0" u="none" strike="noStrike" dirty="0">
                        <a:solidFill>
                          <a:srgbClr val="000000"/>
                        </a:solidFill>
                        <a:effectLst/>
                        <a:latin typeface="Calibri" panose="020F0502020204030204" pitchFamily="34" charset="0"/>
                      </a:endParaRP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US" sz="800" b="0" i="0" u="none" strike="noStrike" dirty="0">
                        <a:solidFill>
                          <a:srgbClr val="000000"/>
                        </a:solidFill>
                        <a:effectLst/>
                        <a:latin typeface="Calibri" panose="020F0502020204030204" pitchFamily="34" charset="0"/>
                      </a:endParaRP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US" sz="800" b="0" i="0" u="none" strike="noStrike" dirty="0">
                        <a:solidFill>
                          <a:srgbClr val="000000"/>
                        </a:solidFill>
                        <a:effectLst/>
                        <a:latin typeface="Calibri" panose="020F0502020204030204" pitchFamily="34" charset="0"/>
                      </a:endParaRP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US" sz="800" b="0" i="0" u="none" strike="noStrike" dirty="0">
                        <a:solidFill>
                          <a:srgbClr val="000000"/>
                        </a:solidFill>
                        <a:effectLst/>
                        <a:latin typeface="Calibri" panose="020F0502020204030204" pitchFamily="34" charset="0"/>
                      </a:endParaRP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US" sz="800" b="0" i="0" u="none" strike="noStrike" dirty="0">
                        <a:solidFill>
                          <a:srgbClr val="000000"/>
                        </a:solidFill>
                        <a:effectLst/>
                        <a:latin typeface="Calibri" panose="020F0502020204030204" pitchFamily="34" charset="0"/>
                      </a:endParaRP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US" sz="800" b="0" i="0" u="none" strike="noStrike" dirty="0">
                        <a:solidFill>
                          <a:srgbClr val="000000"/>
                        </a:solidFill>
                        <a:effectLst/>
                        <a:latin typeface="Calibri" panose="020F0502020204030204" pitchFamily="34" charset="0"/>
                      </a:endParaRP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US" sz="800" b="0" i="0" u="none" strike="noStrike" dirty="0">
                        <a:solidFill>
                          <a:srgbClr val="000000"/>
                        </a:solidFill>
                        <a:effectLst/>
                        <a:latin typeface="Calibri" panose="020F0502020204030204" pitchFamily="34" charset="0"/>
                      </a:endParaRP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US" sz="800" b="0" i="0" u="none" strike="noStrike" dirty="0">
                        <a:solidFill>
                          <a:srgbClr val="000000"/>
                        </a:solidFill>
                        <a:effectLst/>
                        <a:latin typeface="Calibri" panose="020F0502020204030204" pitchFamily="34" charset="0"/>
                      </a:endParaRP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93164634"/>
                  </a:ext>
                </a:extLst>
              </a:tr>
              <a:tr h="538012">
                <a:tc>
                  <a:txBody>
                    <a:bodyPr/>
                    <a:lstStyle/>
                    <a:p>
                      <a:pPr algn="ctr" fontAlgn="ctr"/>
                      <a:r>
                        <a:rPr lang="en-US" sz="800" b="1" i="0" u="none" strike="noStrike" dirty="0">
                          <a:solidFill>
                            <a:srgbClr val="FFFFFF"/>
                          </a:solidFill>
                          <a:effectLst/>
                          <a:latin typeface="Arial" panose="020B0604020202020204" pitchFamily="34" charset="0"/>
                        </a:rPr>
                        <a:t>APN</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546A"/>
                    </a:solidFill>
                  </a:tcPr>
                </a:tc>
                <a:tc>
                  <a:txBody>
                    <a:bodyPr/>
                    <a:lstStyle/>
                    <a:p>
                      <a:pPr algn="ctr" fontAlgn="ctr"/>
                      <a:r>
                        <a:rPr lang="en-US" sz="800" b="1" i="0" u="none" strike="noStrike" dirty="0">
                          <a:solidFill>
                            <a:srgbClr val="FFFFFF"/>
                          </a:solidFill>
                          <a:effectLst/>
                          <a:latin typeface="Arial" panose="020B0604020202020204" pitchFamily="34" charset="0"/>
                        </a:rPr>
                        <a:t>Street Address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546A"/>
                    </a:solidFill>
                  </a:tcPr>
                </a:tc>
                <a:tc>
                  <a:txBody>
                    <a:bodyPr/>
                    <a:lstStyle/>
                    <a:p>
                      <a:pPr algn="ctr" fontAlgn="ctr"/>
                      <a:r>
                        <a:rPr lang="en-US" sz="800" b="1" i="0" u="none" strike="noStrike" dirty="0">
                          <a:solidFill>
                            <a:srgbClr val="FFFFFF"/>
                          </a:solidFill>
                          <a:effectLst/>
                          <a:latin typeface="Arial" panose="020B0604020202020204" pitchFamily="34" charset="0"/>
                        </a:rPr>
                        <a:t>Project Name+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546A"/>
                    </a:solidFill>
                  </a:tcPr>
                </a:tc>
                <a:tc>
                  <a:txBody>
                    <a:bodyPr/>
                    <a:lstStyle/>
                    <a:p>
                      <a:pPr algn="ctr" fontAlgn="ctr"/>
                      <a:r>
                        <a:rPr lang="en-US" sz="800" b="1" i="0" u="none" strike="noStrike" dirty="0">
                          <a:solidFill>
                            <a:srgbClr val="FFFFFF"/>
                          </a:solidFill>
                          <a:effectLst/>
                          <a:latin typeface="Arial" panose="020B0604020202020204" pitchFamily="34" charset="0"/>
                        </a:rPr>
                        <a:t>Local Jurisdiction Tracking ID+</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546A"/>
                    </a:solidFill>
                  </a:tcPr>
                </a:tc>
                <a:tc>
                  <a:txBody>
                    <a:bodyPr/>
                    <a:lstStyle/>
                    <a:p>
                      <a:pPr algn="ctr" fontAlgn="ctr"/>
                      <a:r>
                        <a:rPr lang="en-US" sz="800" b="1" i="0" u="none" strike="noStrike" dirty="0">
                          <a:solidFill>
                            <a:srgbClr val="FFFFFF"/>
                          </a:solidFill>
                          <a:effectLst/>
                          <a:latin typeface="Arial" panose="020B0604020202020204" pitchFamily="34" charset="0"/>
                        </a:rPr>
                        <a:t>Very Low-Income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546A"/>
                    </a:solidFill>
                  </a:tcPr>
                </a:tc>
                <a:tc>
                  <a:txBody>
                    <a:bodyPr/>
                    <a:lstStyle/>
                    <a:p>
                      <a:pPr algn="ctr" fontAlgn="ctr"/>
                      <a:r>
                        <a:rPr lang="en-US" sz="800" b="1" i="0" u="none" strike="noStrike" dirty="0">
                          <a:solidFill>
                            <a:srgbClr val="FFFFFF"/>
                          </a:solidFill>
                          <a:effectLst/>
                          <a:latin typeface="Arial" panose="020B0604020202020204" pitchFamily="34" charset="0"/>
                        </a:rPr>
                        <a:t>Low-Income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546A"/>
                    </a:solidFill>
                  </a:tcPr>
                </a:tc>
                <a:tc>
                  <a:txBody>
                    <a:bodyPr/>
                    <a:lstStyle/>
                    <a:p>
                      <a:pPr algn="ctr" fontAlgn="ctr"/>
                      <a:r>
                        <a:rPr lang="en-US" sz="800" b="1" i="0" u="none" strike="noStrike" dirty="0">
                          <a:solidFill>
                            <a:srgbClr val="FFFFFF"/>
                          </a:solidFill>
                          <a:effectLst/>
                          <a:latin typeface="Arial" panose="020B0604020202020204" pitchFamily="34" charset="0"/>
                        </a:rPr>
                        <a:t>Moderate-Income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546A"/>
                    </a:solidFill>
                  </a:tcPr>
                </a:tc>
                <a:tc>
                  <a:txBody>
                    <a:bodyPr/>
                    <a:lstStyle/>
                    <a:p>
                      <a:pPr algn="ctr" fontAlgn="ctr"/>
                      <a:r>
                        <a:rPr lang="en-US" sz="800" b="1" i="0" u="none" strike="noStrike" dirty="0">
                          <a:solidFill>
                            <a:srgbClr val="FFFFFF"/>
                          </a:solidFill>
                          <a:effectLst/>
                          <a:latin typeface="Arial" panose="020B0604020202020204" pitchFamily="34" charset="0"/>
                        </a:rPr>
                        <a:t>Above Moderate-Income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546A"/>
                    </a:solidFill>
                  </a:tcPr>
                </a:tc>
                <a:tc>
                  <a:txBody>
                    <a:bodyPr/>
                    <a:lstStyle/>
                    <a:p>
                      <a:pPr algn="ctr" fontAlgn="ctr"/>
                      <a:r>
                        <a:rPr lang="en-US" sz="800" b="1" i="0" u="none" strike="noStrike" dirty="0">
                          <a:solidFill>
                            <a:srgbClr val="FFFFFF"/>
                          </a:solidFill>
                          <a:effectLst/>
                          <a:latin typeface="Arial" panose="020B0604020202020204" pitchFamily="34" charset="0"/>
                        </a:rPr>
                        <a:t>Type of Shortfall</a:t>
                      </a:r>
                      <a:br>
                        <a:rPr lang="en-US" sz="800" b="1" i="0" u="none" strike="noStrike" dirty="0">
                          <a:solidFill>
                            <a:srgbClr val="FFFFFF"/>
                          </a:solidFill>
                          <a:effectLst/>
                          <a:latin typeface="Arial" panose="020B0604020202020204" pitchFamily="34" charset="0"/>
                        </a:rPr>
                      </a:br>
                      <a:endParaRPr lang="en-US" sz="800" b="1" i="0" u="none" strike="noStrike" dirty="0">
                        <a:solidFill>
                          <a:srgbClr val="FFFFFF"/>
                        </a:solidFill>
                        <a:effectLst/>
                        <a:latin typeface="Arial" panose="020B0604020202020204"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546A"/>
                    </a:solidFill>
                  </a:tcPr>
                </a:tc>
                <a:tc>
                  <a:txBody>
                    <a:bodyPr/>
                    <a:lstStyle/>
                    <a:p>
                      <a:pPr algn="ctr" fontAlgn="ctr"/>
                      <a:r>
                        <a:rPr lang="en-US" sz="800" b="1" i="0" u="none" strike="noStrike" dirty="0">
                          <a:solidFill>
                            <a:srgbClr val="FFFFFF"/>
                          </a:solidFill>
                          <a:effectLst/>
                          <a:latin typeface="Arial" panose="020B0604020202020204" pitchFamily="34" charset="0"/>
                        </a:rPr>
                        <a:t>Parcel Size</a:t>
                      </a:r>
                      <a:br>
                        <a:rPr lang="en-US" sz="800" b="1" i="0" u="none" strike="noStrike" dirty="0">
                          <a:solidFill>
                            <a:srgbClr val="FFFFFF"/>
                          </a:solidFill>
                          <a:effectLst/>
                          <a:latin typeface="Arial" panose="020B0604020202020204" pitchFamily="34" charset="0"/>
                        </a:rPr>
                      </a:br>
                      <a:r>
                        <a:rPr lang="en-US" sz="800" b="1" i="0" u="none" strike="noStrike" dirty="0">
                          <a:solidFill>
                            <a:srgbClr val="FFFFFF"/>
                          </a:solidFill>
                          <a:effectLst/>
                          <a:latin typeface="Arial" panose="020B0604020202020204" pitchFamily="34" charset="0"/>
                        </a:rPr>
                        <a:t>(Acres)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546A"/>
                    </a:solidFill>
                  </a:tcPr>
                </a:tc>
                <a:tc>
                  <a:txBody>
                    <a:bodyPr/>
                    <a:lstStyle/>
                    <a:p>
                      <a:pPr algn="ctr" fontAlgn="ctr"/>
                      <a:r>
                        <a:rPr lang="en-US" sz="800" b="1" i="0" u="none" strike="noStrike" dirty="0">
                          <a:solidFill>
                            <a:srgbClr val="FFFFFF"/>
                          </a:solidFill>
                          <a:effectLst/>
                          <a:latin typeface="Arial" panose="020B0604020202020204" pitchFamily="34" charset="0"/>
                        </a:rPr>
                        <a:t>General Plan Designation</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546A"/>
                    </a:solidFill>
                  </a:tcPr>
                </a:tc>
                <a:tc>
                  <a:txBody>
                    <a:bodyPr/>
                    <a:lstStyle/>
                    <a:p>
                      <a:pPr algn="ctr" fontAlgn="ctr"/>
                      <a:r>
                        <a:rPr lang="en-US" sz="800" b="1" i="0" u="none" strike="noStrike" dirty="0">
                          <a:solidFill>
                            <a:srgbClr val="FFFFFF"/>
                          </a:solidFill>
                          <a:effectLst/>
                          <a:latin typeface="Arial" panose="020B0604020202020204" pitchFamily="34" charset="0"/>
                        </a:rPr>
                        <a:t>Zoning</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546A"/>
                    </a:solidFill>
                  </a:tcPr>
                </a:tc>
                <a:tc>
                  <a:txBody>
                    <a:bodyPr/>
                    <a:lstStyle/>
                    <a:p>
                      <a:pPr algn="ctr" fontAlgn="ctr"/>
                      <a:r>
                        <a:rPr lang="en-US" sz="800" b="1" i="0" u="none" strike="noStrike" dirty="0">
                          <a:solidFill>
                            <a:srgbClr val="FFFFFF"/>
                          </a:solidFill>
                          <a:effectLst/>
                          <a:latin typeface="Arial" panose="020B0604020202020204" pitchFamily="34" charset="0"/>
                        </a:rPr>
                        <a:t>Minimum Density Allowed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546A"/>
                    </a:solidFill>
                  </a:tcPr>
                </a:tc>
                <a:tc>
                  <a:txBody>
                    <a:bodyPr/>
                    <a:lstStyle/>
                    <a:p>
                      <a:pPr algn="ctr" fontAlgn="ctr"/>
                      <a:r>
                        <a:rPr lang="en-US" sz="800" b="1" i="0" u="none" strike="noStrike" dirty="0">
                          <a:solidFill>
                            <a:srgbClr val="FFFFFF"/>
                          </a:solidFill>
                          <a:effectLst/>
                          <a:latin typeface="Arial" panose="020B0604020202020204" pitchFamily="34" charset="0"/>
                        </a:rPr>
                        <a:t>Maximum Density Allowed</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546A"/>
                    </a:solidFill>
                  </a:tcPr>
                </a:tc>
                <a:tc>
                  <a:txBody>
                    <a:bodyPr/>
                    <a:lstStyle/>
                    <a:p>
                      <a:pPr algn="ctr" fontAlgn="ctr"/>
                      <a:r>
                        <a:rPr lang="en-US" sz="800" b="1" i="0" u="none" strike="noStrike" dirty="0">
                          <a:solidFill>
                            <a:srgbClr val="FFFFFF"/>
                          </a:solidFill>
                          <a:effectLst/>
                          <a:latin typeface="Arial" panose="020B0604020202020204" pitchFamily="34" charset="0"/>
                        </a:rPr>
                        <a:t>Realistic Capacity</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546A"/>
                    </a:solidFill>
                  </a:tcPr>
                </a:tc>
                <a:tc>
                  <a:txBody>
                    <a:bodyPr/>
                    <a:lstStyle/>
                    <a:p>
                      <a:pPr algn="ctr" fontAlgn="ctr"/>
                      <a:r>
                        <a:rPr lang="en-US" sz="800" b="1" i="0" u="none" strike="noStrike" dirty="0">
                          <a:solidFill>
                            <a:srgbClr val="FFFFFF"/>
                          </a:solidFill>
                          <a:effectLst/>
                          <a:latin typeface="Arial" panose="020B0604020202020204" pitchFamily="34" charset="0"/>
                        </a:rPr>
                        <a:t>Vacant/</a:t>
                      </a:r>
                      <a:br>
                        <a:rPr lang="en-US" sz="800" b="1" i="0" u="none" strike="noStrike" dirty="0">
                          <a:solidFill>
                            <a:srgbClr val="FFFFFF"/>
                          </a:solidFill>
                          <a:effectLst/>
                          <a:latin typeface="Arial" panose="020B0604020202020204" pitchFamily="34" charset="0"/>
                        </a:rPr>
                      </a:br>
                      <a:r>
                        <a:rPr lang="en-US" sz="800" b="1" i="0" u="none" strike="noStrike" dirty="0">
                          <a:solidFill>
                            <a:srgbClr val="FFFFFF"/>
                          </a:solidFill>
                          <a:effectLst/>
                          <a:latin typeface="Arial" panose="020B0604020202020204" pitchFamily="34" charset="0"/>
                        </a:rPr>
                        <a:t>Nonvacant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546A"/>
                    </a:solidFill>
                  </a:tcPr>
                </a:tc>
                <a:tc>
                  <a:txBody>
                    <a:bodyPr/>
                    <a:lstStyle/>
                    <a:p>
                      <a:pPr algn="ctr" fontAlgn="ctr"/>
                      <a:r>
                        <a:rPr lang="en-US" sz="800" b="1" i="0" u="none" strike="noStrike" dirty="0">
                          <a:solidFill>
                            <a:srgbClr val="FFFFFF"/>
                          </a:solidFill>
                          <a:effectLst/>
                          <a:latin typeface="Arial" panose="020B0604020202020204" pitchFamily="34" charset="0"/>
                        </a:rPr>
                        <a:t>Description of Existing Uses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546A"/>
                    </a:solidFill>
                  </a:tcPr>
                </a:tc>
                <a:extLst>
                  <a:ext uri="{0D108BD9-81ED-4DB2-BD59-A6C34878D82A}">
                    <a16:rowId xmlns:a16="http://schemas.microsoft.com/office/drawing/2014/main" val="683454296"/>
                  </a:ext>
                </a:extLst>
              </a:tr>
              <a:tr h="1398832">
                <a:tc>
                  <a:txBody>
                    <a:bodyPr/>
                    <a:lstStyle/>
                    <a:p>
                      <a:pPr algn="l" fontAlgn="b"/>
                      <a:r>
                        <a:rPr lang="en-US" sz="800" b="0" i="1" u="none" strike="noStrike" dirty="0">
                          <a:solidFill>
                            <a:srgbClr val="000000"/>
                          </a:solidFill>
                          <a:effectLst/>
                          <a:latin typeface="Arial" panose="020B0604020202020204" pitchFamily="34" charset="0"/>
                        </a:rPr>
                        <a:t>Enter the Assessor Parcel Number (APN).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D9E1F2"/>
                    </a:solidFill>
                  </a:tcPr>
                </a:tc>
                <a:tc>
                  <a:txBody>
                    <a:bodyPr/>
                    <a:lstStyle/>
                    <a:p>
                      <a:pPr algn="l" fontAlgn="b"/>
                      <a:r>
                        <a:rPr lang="en-US" sz="800" b="0" i="1" u="none" strike="noStrike" dirty="0">
                          <a:solidFill>
                            <a:srgbClr val="000000"/>
                          </a:solidFill>
                          <a:effectLst/>
                          <a:latin typeface="Arial" panose="020B0604020202020204" pitchFamily="34" charset="0"/>
                        </a:rPr>
                        <a:t>Enter the street address.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D9E1F2"/>
                    </a:solidFill>
                  </a:tcPr>
                </a:tc>
                <a:tc>
                  <a:txBody>
                    <a:bodyPr/>
                    <a:lstStyle/>
                    <a:p>
                      <a:pPr algn="l" fontAlgn="b"/>
                      <a:r>
                        <a:rPr lang="en-US" sz="800" b="0" i="1" u="none" strike="noStrike" dirty="0">
                          <a:solidFill>
                            <a:srgbClr val="000000"/>
                          </a:solidFill>
                          <a:effectLst/>
                          <a:latin typeface="Arial" panose="020B0604020202020204" pitchFamily="34" charset="0"/>
                        </a:rPr>
                        <a:t>Enter the project name, if available.</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D9E1F2"/>
                    </a:solidFill>
                  </a:tcPr>
                </a:tc>
                <a:tc>
                  <a:txBody>
                    <a:bodyPr/>
                    <a:lstStyle/>
                    <a:p>
                      <a:pPr algn="l" fontAlgn="b"/>
                      <a:r>
                        <a:rPr lang="en-US" sz="800" b="0" i="1" u="none" strike="noStrike" dirty="0">
                          <a:solidFill>
                            <a:srgbClr val="000000"/>
                          </a:solidFill>
                          <a:effectLst/>
                          <a:latin typeface="Arial" panose="020B0604020202020204" pitchFamily="34" charset="0"/>
                        </a:rPr>
                        <a:t>Enter the local jurisdiction tracking ID, if available.</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D9E1F2"/>
                    </a:solidFill>
                  </a:tcPr>
                </a:tc>
                <a:tc>
                  <a:txBody>
                    <a:bodyPr/>
                    <a:lstStyle/>
                    <a:p>
                      <a:pPr algn="l" fontAlgn="b"/>
                      <a:r>
                        <a:rPr lang="en-US" sz="800" b="0" i="1" u="none" strike="noStrike" dirty="0">
                          <a:solidFill>
                            <a:srgbClr val="000000"/>
                          </a:solidFill>
                          <a:effectLst/>
                          <a:latin typeface="Arial" panose="020B0604020202020204" pitchFamily="34" charset="0"/>
                        </a:rPr>
                        <a:t>For each  site, list the number of units that are affordable to very low-income households.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D9E1F2"/>
                    </a:solidFill>
                  </a:tcPr>
                </a:tc>
                <a:tc>
                  <a:txBody>
                    <a:bodyPr/>
                    <a:lstStyle/>
                    <a:p>
                      <a:pPr algn="l" fontAlgn="b"/>
                      <a:r>
                        <a:rPr lang="en-US" sz="800" b="0" i="1" u="none" strike="noStrike" dirty="0">
                          <a:solidFill>
                            <a:srgbClr val="000000"/>
                          </a:solidFill>
                          <a:effectLst/>
                          <a:latin typeface="Arial" panose="020B0604020202020204" pitchFamily="34" charset="0"/>
                        </a:rPr>
                        <a:t>For each  site, list the number of units that are affordable to low-income households.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D9E1F2"/>
                    </a:solidFill>
                  </a:tcPr>
                </a:tc>
                <a:tc>
                  <a:txBody>
                    <a:bodyPr/>
                    <a:lstStyle/>
                    <a:p>
                      <a:pPr algn="l" fontAlgn="b"/>
                      <a:r>
                        <a:rPr lang="en-US" sz="800" b="0" i="1" u="none" strike="noStrike" dirty="0">
                          <a:solidFill>
                            <a:srgbClr val="000000"/>
                          </a:solidFill>
                          <a:effectLst/>
                          <a:latin typeface="Arial" panose="020B0604020202020204" pitchFamily="34" charset="0"/>
                        </a:rPr>
                        <a:t>For each  site, list the number of units that are affordable to moderate-income households.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D9E1F2"/>
                    </a:solidFill>
                  </a:tcPr>
                </a:tc>
                <a:tc>
                  <a:txBody>
                    <a:bodyPr/>
                    <a:lstStyle/>
                    <a:p>
                      <a:pPr algn="l" fontAlgn="b"/>
                      <a:r>
                        <a:rPr lang="en-US" sz="800" b="0" i="1" u="none" strike="noStrike" dirty="0">
                          <a:solidFill>
                            <a:srgbClr val="000000"/>
                          </a:solidFill>
                          <a:effectLst/>
                          <a:latin typeface="Arial" panose="020B0604020202020204" pitchFamily="34" charset="0"/>
                        </a:rPr>
                        <a:t>For each  site, list the number of units that are affordable to above-moderate income households.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D9E1F2"/>
                    </a:solidFill>
                  </a:tcPr>
                </a:tc>
                <a:tc>
                  <a:txBody>
                    <a:bodyPr/>
                    <a:lstStyle/>
                    <a:p>
                      <a:pPr algn="l" fontAlgn="b"/>
                      <a:r>
                        <a:rPr lang="en-US" sz="800" b="0" i="1" u="none" strike="noStrike" dirty="0">
                          <a:solidFill>
                            <a:srgbClr val="000000"/>
                          </a:solidFill>
                          <a:effectLst/>
                          <a:latin typeface="Arial" panose="020B0604020202020204" pitchFamily="34" charset="0"/>
                        </a:rPr>
                        <a:t>Select No Net Loss, Unaccommodated Need, or Shortfall of Sites.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D9E1F2"/>
                    </a:solidFill>
                  </a:tcPr>
                </a:tc>
                <a:tc>
                  <a:txBody>
                    <a:bodyPr/>
                    <a:lstStyle/>
                    <a:p>
                      <a:pPr algn="l" fontAlgn="b"/>
                      <a:r>
                        <a:rPr lang="en-US" sz="800" b="0" i="1" u="none" strike="noStrike" dirty="0">
                          <a:solidFill>
                            <a:srgbClr val="000000"/>
                          </a:solidFill>
                          <a:effectLst/>
                          <a:latin typeface="Arial" panose="020B0604020202020204" pitchFamily="34" charset="0"/>
                        </a:rPr>
                        <a:t>Enter the size of the parcel in acres.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D9E1F2"/>
                    </a:solidFill>
                  </a:tcPr>
                </a:tc>
                <a:tc>
                  <a:txBody>
                    <a:bodyPr/>
                    <a:lstStyle/>
                    <a:p>
                      <a:pPr algn="l" fontAlgn="b"/>
                      <a:r>
                        <a:rPr lang="en-US" sz="800" b="0" i="1" u="none" strike="noStrike" dirty="0">
                          <a:solidFill>
                            <a:srgbClr val="000000"/>
                          </a:solidFill>
                          <a:effectLst/>
                          <a:latin typeface="Arial" panose="020B0604020202020204" pitchFamily="34" charset="0"/>
                        </a:rPr>
                        <a:t>Enter the new General Plan Land Use designation. If no change was made, enter the current designation.</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D9E1F2"/>
                    </a:solidFill>
                  </a:tcPr>
                </a:tc>
                <a:tc>
                  <a:txBody>
                    <a:bodyPr/>
                    <a:lstStyle/>
                    <a:p>
                      <a:pPr algn="l" fontAlgn="b"/>
                      <a:r>
                        <a:rPr lang="en-US" sz="800" b="0" i="1" u="none" strike="noStrike" dirty="0">
                          <a:solidFill>
                            <a:srgbClr val="000000"/>
                          </a:solidFill>
                          <a:effectLst/>
                          <a:latin typeface="Arial" panose="020B0604020202020204" pitchFamily="34" charset="0"/>
                        </a:rPr>
                        <a:t>Enter the new zoning designation for the parcel. If no change was made, enter the current zoning designation.</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D9E1F2"/>
                    </a:solidFill>
                  </a:tcPr>
                </a:tc>
                <a:tc>
                  <a:txBody>
                    <a:bodyPr/>
                    <a:lstStyle/>
                    <a:p>
                      <a:pPr algn="l" fontAlgn="b"/>
                      <a:r>
                        <a:rPr lang="en-US" sz="800" b="0" i="1" u="none" strike="noStrike" dirty="0">
                          <a:solidFill>
                            <a:srgbClr val="000000"/>
                          </a:solidFill>
                          <a:effectLst/>
                          <a:latin typeface="Arial" panose="020B0604020202020204" pitchFamily="34" charset="0"/>
                        </a:rPr>
                        <a:t>Enter the minimum  density allowed on each parcel. This is the density allowed after any zoning amendments are made.</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D9E1F2"/>
                    </a:solidFill>
                  </a:tcPr>
                </a:tc>
                <a:tc>
                  <a:txBody>
                    <a:bodyPr/>
                    <a:lstStyle/>
                    <a:p>
                      <a:pPr algn="l" fontAlgn="b"/>
                      <a:r>
                        <a:rPr lang="en-US" sz="800" b="0" i="1" u="none" strike="noStrike" dirty="0">
                          <a:solidFill>
                            <a:srgbClr val="000000"/>
                          </a:solidFill>
                          <a:effectLst/>
                          <a:latin typeface="Arial" panose="020B0604020202020204" pitchFamily="34" charset="0"/>
                        </a:rPr>
                        <a:t>Enter the maximum density allowed on each parcel. This is the density allowed after any zoning amendments are made.</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D9E1F2"/>
                    </a:solidFill>
                  </a:tcPr>
                </a:tc>
                <a:tc>
                  <a:txBody>
                    <a:bodyPr/>
                    <a:lstStyle/>
                    <a:p>
                      <a:pPr algn="l" fontAlgn="b"/>
                      <a:r>
                        <a:rPr lang="en-US" sz="800" b="0" i="1" u="none" strike="noStrike" dirty="0">
                          <a:solidFill>
                            <a:srgbClr val="000000"/>
                          </a:solidFill>
                          <a:effectLst/>
                          <a:latin typeface="Arial" panose="020B0604020202020204" pitchFamily="34" charset="0"/>
                        </a:rPr>
                        <a:t>Enter the estimated realistic unit capacity for each parcel.</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D9E1F2"/>
                    </a:solidFill>
                  </a:tcPr>
                </a:tc>
                <a:tc>
                  <a:txBody>
                    <a:bodyPr/>
                    <a:lstStyle/>
                    <a:p>
                      <a:pPr algn="l" fontAlgn="b"/>
                      <a:r>
                        <a:rPr lang="en-US" sz="800" b="0" i="1" u="none" strike="noStrike" dirty="0">
                          <a:solidFill>
                            <a:srgbClr val="000000"/>
                          </a:solidFill>
                          <a:effectLst/>
                          <a:latin typeface="Arial" panose="020B0604020202020204" pitchFamily="34" charset="0"/>
                        </a:rPr>
                        <a:t>From the drop-down list, select if the parcel is vacant or nonvacant.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D9E1F2"/>
                    </a:solidFill>
                  </a:tcPr>
                </a:tc>
                <a:tc>
                  <a:txBody>
                    <a:bodyPr/>
                    <a:lstStyle/>
                    <a:p>
                      <a:pPr algn="l" fontAlgn="b"/>
                      <a:r>
                        <a:rPr lang="en-US" sz="800" b="0" i="1" u="none" strike="noStrike" dirty="0">
                          <a:solidFill>
                            <a:srgbClr val="000000"/>
                          </a:solidFill>
                          <a:effectLst/>
                          <a:latin typeface="Arial" panose="020B0604020202020204" pitchFamily="34" charset="0"/>
                        </a:rPr>
                        <a:t>Enter a description of existing uses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D9E1F2"/>
                    </a:solidFill>
                  </a:tcPr>
                </a:tc>
                <a:extLst>
                  <a:ext uri="{0D108BD9-81ED-4DB2-BD59-A6C34878D82A}">
                    <a16:rowId xmlns:a16="http://schemas.microsoft.com/office/drawing/2014/main" val="1326199130"/>
                  </a:ext>
                </a:extLst>
              </a:tr>
              <a:tr h="106428">
                <a:tc>
                  <a:txBody>
                    <a:bodyPr/>
                    <a:lstStyle/>
                    <a:p>
                      <a:pPr algn="l" fontAlgn="b"/>
                      <a:r>
                        <a:rPr lang="en-US" sz="800" b="0" i="0" u="none" strike="noStrike" dirty="0">
                          <a:solidFill>
                            <a:srgbClr val="000000"/>
                          </a:solidFill>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8EA9DB"/>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8EA9DB"/>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8EA9DB"/>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8EA9DB"/>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8EA9DB"/>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8EA9DB"/>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8EA9DB"/>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8EA9DB"/>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8EA9DB"/>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8EA9DB"/>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8EA9DB"/>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8EA9DB"/>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8EA9DB"/>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8EA9DB"/>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93825212"/>
                  </a:ext>
                </a:extLst>
              </a:tr>
              <a:tr h="106428">
                <a:tc>
                  <a:txBody>
                    <a:bodyPr/>
                    <a:lstStyle/>
                    <a:p>
                      <a:pPr algn="l" fontAlgn="b"/>
                      <a:r>
                        <a:rPr lang="en-US" sz="800" b="0" i="0" u="none" strike="noStrike" dirty="0">
                          <a:solidFill>
                            <a:srgbClr val="000000"/>
                          </a:solidFill>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l" fontAlgn="b"/>
                      <a:r>
                        <a:rPr lang="en-US" sz="800" b="0" i="0" u="none" strike="noStrike" dirty="0">
                          <a:solidFill>
                            <a:srgbClr val="000000"/>
                          </a:solidFill>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l" fontAlgn="b"/>
                      <a:r>
                        <a:rPr lang="en-US" sz="800" b="0" i="0" u="none" strike="noStrike" dirty="0">
                          <a:solidFill>
                            <a:srgbClr val="000000"/>
                          </a:solidFill>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l" fontAlgn="b"/>
                      <a:r>
                        <a:rPr lang="en-US" sz="800" b="0" i="0" u="none" strike="noStrike" dirty="0">
                          <a:solidFill>
                            <a:srgbClr val="000000"/>
                          </a:solidFill>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l" fontAlgn="b"/>
                      <a:r>
                        <a:rPr lang="en-US" sz="800" b="0" i="0" u="none" strike="noStrike" dirty="0">
                          <a:solidFill>
                            <a:srgbClr val="000000"/>
                          </a:solidFill>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l" fontAlgn="b"/>
                      <a:r>
                        <a:rPr lang="en-US" sz="800" b="0" i="0" u="none" strike="noStrike" dirty="0">
                          <a:solidFill>
                            <a:srgbClr val="000000"/>
                          </a:solidFill>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l" fontAlgn="b"/>
                      <a:r>
                        <a:rPr lang="en-US" sz="800" b="0" i="0" u="none" strike="noStrike" dirty="0">
                          <a:solidFill>
                            <a:srgbClr val="000000"/>
                          </a:solidFill>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l" fontAlgn="b"/>
                      <a:r>
                        <a:rPr lang="en-US" sz="800" b="0" i="0" u="none" strike="noStrike" dirty="0">
                          <a:solidFill>
                            <a:srgbClr val="000000"/>
                          </a:solidFill>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l" fontAlgn="b"/>
                      <a:r>
                        <a:rPr lang="en-US" sz="800" b="0" i="0" u="none" strike="noStrike" dirty="0">
                          <a:solidFill>
                            <a:srgbClr val="000000"/>
                          </a:solidFill>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D9E1F2"/>
                    </a:solidFill>
                  </a:tcPr>
                </a:tc>
                <a:tc>
                  <a:txBody>
                    <a:bodyPr/>
                    <a:lstStyle/>
                    <a:p>
                      <a:pPr algn="l" fontAlgn="b"/>
                      <a:r>
                        <a:rPr lang="en-US" sz="800" b="0" i="0" u="none" strike="noStrike" dirty="0">
                          <a:solidFill>
                            <a:srgbClr val="000000"/>
                          </a:solidFill>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l" fontAlgn="b"/>
                      <a:r>
                        <a:rPr lang="en-US" sz="800" b="0" i="0" u="none" strike="noStrike" dirty="0">
                          <a:solidFill>
                            <a:srgbClr val="000000"/>
                          </a:solidFill>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D9E1F2"/>
                    </a:solidFill>
                  </a:tcPr>
                </a:tc>
                <a:tc>
                  <a:txBody>
                    <a:bodyPr/>
                    <a:lstStyle/>
                    <a:p>
                      <a:pPr algn="l" fontAlgn="b"/>
                      <a:r>
                        <a:rPr lang="en-US" sz="800" b="0" i="0" u="none" strike="noStrike" dirty="0">
                          <a:solidFill>
                            <a:srgbClr val="000000"/>
                          </a:solidFill>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l" fontAlgn="b"/>
                      <a:r>
                        <a:rPr lang="en-US" sz="800" b="0" i="0" u="none" strike="noStrike" dirty="0">
                          <a:solidFill>
                            <a:srgbClr val="000000"/>
                          </a:solidFill>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D9E1F2"/>
                    </a:solidFill>
                  </a:tcPr>
                </a:tc>
                <a:tc>
                  <a:txBody>
                    <a:bodyPr/>
                    <a:lstStyle/>
                    <a:p>
                      <a:pPr algn="l" fontAlgn="b"/>
                      <a:r>
                        <a:rPr lang="en-US" sz="800" b="0" i="0" u="none" strike="noStrike" dirty="0">
                          <a:solidFill>
                            <a:srgbClr val="000000"/>
                          </a:solidFill>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l" fontAlgn="b"/>
                      <a:r>
                        <a:rPr lang="en-US" sz="800" b="0" i="0" u="none" strike="noStrike" dirty="0">
                          <a:solidFill>
                            <a:srgbClr val="000000"/>
                          </a:solidFill>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l" fontAlgn="b"/>
                      <a:r>
                        <a:rPr lang="en-US" sz="800" b="0" i="0" u="none" strike="noStrike" dirty="0">
                          <a:solidFill>
                            <a:srgbClr val="000000"/>
                          </a:solidFill>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l" fontAlgn="b"/>
                      <a:r>
                        <a:rPr lang="en-US" sz="800" b="0" i="0" u="none" strike="noStrike" dirty="0">
                          <a:solidFill>
                            <a:srgbClr val="000000"/>
                          </a:solidFill>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extLst>
                  <a:ext uri="{0D108BD9-81ED-4DB2-BD59-A6C34878D82A}">
                    <a16:rowId xmlns:a16="http://schemas.microsoft.com/office/drawing/2014/main" val="2899836875"/>
                  </a:ext>
                </a:extLst>
              </a:tr>
              <a:tr h="106428">
                <a:tc>
                  <a:txBody>
                    <a:bodyPr/>
                    <a:lstStyle/>
                    <a:p>
                      <a:pPr algn="l" fontAlgn="b"/>
                      <a:r>
                        <a:rPr lang="en-US" sz="800" b="0" i="0" u="none" strike="noStrike" dirty="0">
                          <a:solidFill>
                            <a:srgbClr val="000000"/>
                          </a:solidFill>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29295961"/>
                  </a:ext>
                </a:extLst>
              </a:tr>
              <a:tr h="106428">
                <a:tc>
                  <a:txBody>
                    <a:bodyPr/>
                    <a:lstStyle/>
                    <a:p>
                      <a:pPr algn="l" fontAlgn="b"/>
                      <a:r>
                        <a:rPr lang="en-US" sz="800" b="0" i="0" u="none" strike="noStrike" dirty="0">
                          <a:solidFill>
                            <a:srgbClr val="000000"/>
                          </a:solidFill>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l" fontAlgn="b"/>
                      <a:r>
                        <a:rPr lang="en-US" sz="800" b="0" i="0" u="none" strike="noStrike" dirty="0">
                          <a:solidFill>
                            <a:srgbClr val="000000"/>
                          </a:solidFill>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l" fontAlgn="b"/>
                      <a:r>
                        <a:rPr lang="en-US" sz="800" b="0" i="0" u="none" strike="noStrike" dirty="0">
                          <a:solidFill>
                            <a:srgbClr val="000000"/>
                          </a:solidFill>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l" fontAlgn="b"/>
                      <a:r>
                        <a:rPr lang="en-US" sz="800" b="0" i="0" u="none" strike="noStrike" dirty="0">
                          <a:solidFill>
                            <a:srgbClr val="000000"/>
                          </a:solidFill>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l" fontAlgn="b"/>
                      <a:r>
                        <a:rPr lang="en-US" sz="800" b="0" i="0" u="none" strike="noStrike" dirty="0">
                          <a:solidFill>
                            <a:srgbClr val="000000"/>
                          </a:solidFill>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l" fontAlgn="b"/>
                      <a:r>
                        <a:rPr lang="en-US" sz="800" b="0" i="0" u="none" strike="noStrike" dirty="0">
                          <a:solidFill>
                            <a:srgbClr val="000000"/>
                          </a:solidFill>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l" fontAlgn="b"/>
                      <a:r>
                        <a:rPr lang="en-US" sz="800" b="0" i="0" u="none" strike="noStrike" dirty="0">
                          <a:solidFill>
                            <a:srgbClr val="000000"/>
                          </a:solidFill>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l" fontAlgn="b"/>
                      <a:r>
                        <a:rPr lang="en-US" sz="800" b="0" i="0" u="none" strike="noStrike" dirty="0">
                          <a:solidFill>
                            <a:srgbClr val="000000"/>
                          </a:solidFill>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l" fontAlgn="b"/>
                      <a:r>
                        <a:rPr lang="en-US" sz="800" b="0" i="0" u="none" strike="noStrike" dirty="0">
                          <a:solidFill>
                            <a:srgbClr val="000000"/>
                          </a:solidFill>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D9E1F2"/>
                    </a:solidFill>
                  </a:tcPr>
                </a:tc>
                <a:tc>
                  <a:txBody>
                    <a:bodyPr/>
                    <a:lstStyle/>
                    <a:p>
                      <a:pPr algn="l" fontAlgn="b"/>
                      <a:r>
                        <a:rPr lang="en-US" sz="800" b="0" i="0" u="none" strike="noStrike" dirty="0">
                          <a:solidFill>
                            <a:srgbClr val="000000"/>
                          </a:solidFill>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l" fontAlgn="b"/>
                      <a:r>
                        <a:rPr lang="en-US" sz="800" b="0" i="0" u="none" strike="noStrike" dirty="0">
                          <a:solidFill>
                            <a:srgbClr val="000000"/>
                          </a:solidFill>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D9E1F2"/>
                    </a:solidFill>
                  </a:tcPr>
                </a:tc>
                <a:tc>
                  <a:txBody>
                    <a:bodyPr/>
                    <a:lstStyle/>
                    <a:p>
                      <a:pPr algn="l" fontAlgn="b"/>
                      <a:r>
                        <a:rPr lang="en-US" sz="800" b="0" i="0" u="none" strike="noStrike" dirty="0">
                          <a:solidFill>
                            <a:srgbClr val="000000"/>
                          </a:solidFill>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l" fontAlgn="b"/>
                      <a:r>
                        <a:rPr lang="en-US" sz="800" b="0" i="0" u="none" strike="noStrike" dirty="0">
                          <a:solidFill>
                            <a:srgbClr val="000000"/>
                          </a:solidFill>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D9E1F2"/>
                    </a:solidFill>
                  </a:tcPr>
                </a:tc>
                <a:tc>
                  <a:txBody>
                    <a:bodyPr/>
                    <a:lstStyle/>
                    <a:p>
                      <a:pPr algn="l" fontAlgn="b"/>
                      <a:r>
                        <a:rPr lang="en-US" sz="800" b="0" i="0" u="none" strike="noStrike" dirty="0">
                          <a:solidFill>
                            <a:srgbClr val="000000"/>
                          </a:solidFill>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l" fontAlgn="b"/>
                      <a:r>
                        <a:rPr lang="en-US" sz="800" b="0" i="0" u="none" strike="noStrike" dirty="0">
                          <a:solidFill>
                            <a:srgbClr val="000000"/>
                          </a:solidFill>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l" fontAlgn="b"/>
                      <a:r>
                        <a:rPr lang="en-US" sz="800" b="0" i="0" u="none" strike="noStrike" dirty="0">
                          <a:solidFill>
                            <a:srgbClr val="000000"/>
                          </a:solidFill>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l" fontAlgn="b"/>
                      <a:r>
                        <a:rPr lang="en-US" sz="800" b="0" i="0" u="none" strike="noStrike" dirty="0">
                          <a:solidFill>
                            <a:srgbClr val="000000"/>
                          </a:solidFill>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extLst>
                  <a:ext uri="{0D108BD9-81ED-4DB2-BD59-A6C34878D82A}">
                    <a16:rowId xmlns:a16="http://schemas.microsoft.com/office/drawing/2014/main" val="3786663781"/>
                  </a:ext>
                </a:extLst>
              </a:tr>
              <a:tr h="106428">
                <a:tc>
                  <a:txBody>
                    <a:bodyPr/>
                    <a:lstStyle/>
                    <a:p>
                      <a:pPr algn="l" fontAlgn="b"/>
                      <a:r>
                        <a:rPr lang="en-US" sz="800" b="0" i="0" u="none" strike="noStrike" dirty="0">
                          <a:solidFill>
                            <a:srgbClr val="000000"/>
                          </a:solidFill>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95343056"/>
                  </a:ext>
                </a:extLst>
              </a:tr>
              <a:tr h="106428">
                <a:tc>
                  <a:txBody>
                    <a:bodyPr/>
                    <a:lstStyle/>
                    <a:p>
                      <a:pPr algn="l" fontAlgn="b"/>
                      <a:r>
                        <a:rPr lang="en-US" sz="800" b="0" i="0" u="none" strike="noStrike" dirty="0">
                          <a:solidFill>
                            <a:srgbClr val="000000"/>
                          </a:solidFill>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l" fontAlgn="b"/>
                      <a:r>
                        <a:rPr lang="en-US" sz="800" b="0" i="0" u="none" strike="noStrike" dirty="0">
                          <a:solidFill>
                            <a:srgbClr val="000000"/>
                          </a:solidFill>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l" fontAlgn="b"/>
                      <a:r>
                        <a:rPr lang="en-US" sz="800" b="0" i="0" u="none" strike="noStrike" dirty="0">
                          <a:solidFill>
                            <a:srgbClr val="000000"/>
                          </a:solidFill>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l" fontAlgn="b"/>
                      <a:r>
                        <a:rPr lang="en-US" sz="800" b="0" i="0" u="none" strike="noStrike" dirty="0">
                          <a:solidFill>
                            <a:srgbClr val="000000"/>
                          </a:solidFill>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l" fontAlgn="b"/>
                      <a:r>
                        <a:rPr lang="en-US" sz="800" b="0" i="0" u="none" strike="noStrike" dirty="0">
                          <a:solidFill>
                            <a:srgbClr val="000000"/>
                          </a:solidFill>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l" fontAlgn="b"/>
                      <a:r>
                        <a:rPr lang="en-US" sz="800" b="0" i="0" u="none" strike="noStrike" dirty="0">
                          <a:solidFill>
                            <a:srgbClr val="000000"/>
                          </a:solidFill>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l" fontAlgn="b"/>
                      <a:r>
                        <a:rPr lang="en-US" sz="800" b="0" i="0" u="none" strike="noStrike" dirty="0">
                          <a:solidFill>
                            <a:srgbClr val="000000"/>
                          </a:solidFill>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l" fontAlgn="b"/>
                      <a:r>
                        <a:rPr lang="en-US" sz="800" b="0" i="0" u="none" strike="noStrike" dirty="0">
                          <a:solidFill>
                            <a:srgbClr val="000000"/>
                          </a:solidFill>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l" fontAlgn="b"/>
                      <a:r>
                        <a:rPr lang="en-US" sz="800" b="0" i="0" u="none" strike="noStrike" dirty="0">
                          <a:solidFill>
                            <a:srgbClr val="000000"/>
                          </a:solidFill>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8EA9DB"/>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l" fontAlgn="b"/>
                      <a:r>
                        <a:rPr lang="en-US" sz="800" b="0" i="0" u="none" strike="noStrike" dirty="0">
                          <a:solidFill>
                            <a:srgbClr val="000000"/>
                          </a:solidFill>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l" fontAlgn="b"/>
                      <a:r>
                        <a:rPr lang="en-US" sz="800" b="0" i="0" u="none" strike="noStrike" dirty="0">
                          <a:solidFill>
                            <a:srgbClr val="000000"/>
                          </a:solidFill>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8EA9DB"/>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l" fontAlgn="b"/>
                      <a:r>
                        <a:rPr lang="en-US" sz="800" b="0" i="0" u="none" strike="noStrike" dirty="0">
                          <a:solidFill>
                            <a:srgbClr val="000000"/>
                          </a:solidFill>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l" fontAlgn="b"/>
                      <a:r>
                        <a:rPr lang="en-US" sz="800" b="0" i="0" u="none" strike="noStrike" dirty="0">
                          <a:solidFill>
                            <a:srgbClr val="000000"/>
                          </a:solidFill>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8EA9DB"/>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l" fontAlgn="b"/>
                      <a:r>
                        <a:rPr lang="en-US" sz="800" b="0" i="0" u="none" strike="noStrike" dirty="0">
                          <a:solidFill>
                            <a:srgbClr val="000000"/>
                          </a:solidFill>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l" fontAlgn="b"/>
                      <a:r>
                        <a:rPr lang="en-US" sz="800" b="0" i="0" u="none" strike="noStrike" dirty="0">
                          <a:solidFill>
                            <a:srgbClr val="000000"/>
                          </a:solidFill>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l" fontAlgn="b"/>
                      <a:r>
                        <a:rPr lang="en-US" sz="800" b="0" i="0" u="none" strike="noStrike" dirty="0">
                          <a:solidFill>
                            <a:srgbClr val="000000"/>
                          </a:solidFill>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l" fontAlgn="b"/>
                      <a:r>
                        <a:rPr lang="en-US" sz="800" b="0" i="0" u="none" strike="noStrike" dirty="0">
                          <a:solidFill>
                            <a:srgbClr val="000000"/>
                          </a:solidFill>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extLst>
                  <a:ext uri="{0D108BD9-81ED-4DB2-BD59-A6C34878D82A}">
                    <a16:rowId xmlns:a16="http://schemas.microsoft.com/office/drawing/2014/main" val="2008267570"/>
                  </a:ext>
                </a:extLst>
              </a:tr>
            </a:tbl>
          </a:graphicData>
        </a:graphic>
      </p:graphicFrame>
    </p:spTree>
    <p:extLst>
      <p:ext uri="{BB962C8B-B14F-4D97-AF65-F5344CB8AC3E}">
        <p14:creationId xmlns:p14="http://schemas.microsoft.com/office/powerpoint/2010/main" val="41788782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86" name="Google Shape;186;g9db7c3a1b8_0_14"/>
          <p:cNvSpPr txBox="1">
            <a:spLocks noGrp="1"/>
          </p:cNvSpPr>
          <p:nvPr>
            <p:ph type="title"/>
          </p:nvPr>
        </p:nvSpPr>
        <p:spPr>
          <a:xfrm>
            <a:off x="628650" y="365129"/>
            <a:ext cx="78867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EDEDED"/>
              </a:buClr>
              <a:buSzPts val="4200"/>
              <a:buFont typeface="Century Gothic"/>
              <a:buNone/>
            </a:pPr>
            <a:r>
              <a:rPr lang="en-US" sz="4200" b="1" dirty="0"/>
              <a:t>Group Exercise</a:t>
            </a:r>
            <a:endParaRPr dirty="0"/>
          </a:p>
        </p:txBody>
      </p:sp>
      <p:sp>
        <p:nvSpPr>
          <p:cNvPr id="187" name="Google Shape;187;g9db7c3a1b8_0_14"/>
          <p:cNvSpPr txBox="1">
            <a:spLocks noGrp="1"/>
          </p:cNvSpPr>
          <p:nvPr>
            <p:ph type="body" idx="1"/>
          </p:nvPr>
        </p:nvSpPr>
        <p:spPr>
          <a:xfrm>
            <a:off x="840000" y="1825625"/>
            <a:ext cx="7675200" cy="4351200"/>
          </a:xfrm>
          <a:prstGeom prst="rect">
            <a:avLst/>
          </a:prstGeom>
          <a:noFill/>
          <a:ln>
            <a:noFill/>
          </a:ln>
        </p:spPr>
        <p:txBody>
          <a:bodyPr spcFirstLastPara="1" wrap="square" lIns="91425" tIns="45700" rIns="91425" bIns="45700" anchor="t" anchorCtr="0">
            <a:noAutofit/>
          </a:bodyPr>
          <a:lstStyle/>
          <a:p>
            <a:pPr marL="457200" lvl="0" indent="0" algn="l" rtl="0">
              <a:lnSpc>
                <a:spcPct val="90000"/>
              </a:lnSpc>
              <a:spcBef>
                <a:spcPts val="1000"/>
              </a:spcBef>
              <a:spcAft>
                <a:spcPts val="0"/>
              </a:spcAft>
              <a:buNone/>
            </a:pPr>
            <a:endParaRPr dirty="0"/>
          </a:p>
          <a:p>
            <a:pPr marL="228600" lvl="0" indent="-50800" algn="l" rtl="0">
              <a:lnSpc>
                <a:spcPct val="90000"/>
              </a:lnSpc>
              <a:spcBef>
                <a:spcPts val="1000"/>
              </a:spcBef>
              <a:spcAft>
                <a:spcPts val="0"/>
              </a:spcAft>
              <a:buClr>
                <a:srgbClr val="EDEDED"/>
              </a:buClr>
              <a:buSzPts val="2800"/>
              <a:buNone/>
            </a:pPr>
            <a:endParaRPr dirty="0"/>
          </a:p>
        </p:txBody>
      </p:sp>
      <p:graphicFrame>
        <p:nvGraphicFramePr>
          <p:cNvPr id="2" name="Table 1">
            <a:extLst>
              <a:ext uri="{FF2B5EF4-FFF2-40B4-BE49-F238E27FC236}">
                <a16:creationId xmlns:a16="http://schemas.microsoft.com/office/drawing/2014/main" id="{A221309C-D231-D74A-A369-F21DFB973F6A}"/>
              </a:ext>
            </a:extLst>
          </p:cNvPr>
          <p:cNvGraphicFramePr>
            <a:graphicFrameLocks noGrp="1"/>
          </p:cNvGraphicFramePr>
          <p:nvPr>
            <p:extLst>
              <p:ext uri="{D42A27DB-BD31-4B8C-83A1-F6EECF244321}">
                <p14:modId xmlns:p14="http://schemas.microsoft.com/office/powerpoint/2010/main" val="1983045592"/>
              </p:ext>
            </p:extLst>
          </p:nvPr>
        </p:nvGraphicFramePr>
        <p:xfrm>
          <a:off x="734400" y="1825625"/>
          <a:ext cx="7675200" cy="3423285"/>
        </p:xfrm>
        <a:graphic>
          <a:graphicData uri="http://schemas.openxmlformats.org/drawingml/2006/table">
            <a:tbl>
              <a:tblPr>
                <a:tableStyleId>{5FA014B0-241B-4B4F-A5B2-F191516547CA}</a:tableStyleId>
              </a:tblPr>
              <a:tblGrid>
                <a:gridCol w="7675200">
                  <a:extLst>
                    <a:ext uri="{9D8B030D-6E8A-4147-A177-3AD203B41FA5}">
                      <a16:colId xmlns:a16="http://schemas.microsoft.com/office/drawing/2014/main" val="3655412708"/>
                    </a:ext>
                  </a:extLst>
                </a:gridCol>
              </a:tblGrid>
              <a:tr h="2958456">
                <a:tc>
                  <a:txBody>
                    <a:bodyPr/>
                    <a:lstStyle/>
                    <a:p>
                      <a:pPr algn="l" fontAlgn="t"/>
                      <a:r>
                        <a:rPr lang="en-US" sz="3200" u="none" strike="noStrike" dirty="0">
                          <a:solidFill>
                            <a:schemeClr val="bg1"/>
                          </a:solidFill>
                          <a:effectLst/>
                          <a:latin typeface="Century Gothic" panose="020B0502020202020204" pitchFamily="34" charset="0"/>
                        </a:rPr>
                        <a:t>It's August 2022 and it's time to update your sites inventory. You are in good shape because you have regularly attended Planning Collaborative Meetings!  Divide into three groups and work with your facilitator to develop a sites inventory. </a:t>
                      </a:r>
                      <a:endParaRPr lang="en-US" sz="1100" b="0" i="0" u="none" strike="noStrike" dirty="0">
                        <a:solidFill>
                          <a:srgbClr val="000000"/>
                        </a:solidFill>
                        <a:effectLst/>
                        <a:latin typeface="Calibri" panose="020F0502020204030204" pitchFamily="34" charset="0"/>
                      </a:endParaRPr>
                    </a:p>
                  </a:txBody>
                  <a:tcPr marL="9525" marR="9525" marT="9525" marB="0"/>
                </a:tc>
                <a:extLst>
                  <a:ext uri="{0D108BD9-81ED-4DB2-BD59-A6C34878D82A}">
                    <a16:rowId xmlns:a16="http://schemas.microsoft.com/office/drawing/2014/main" val="3870199546"/>
                  </a:ext>
                </a:extLst>
              </a:tr>
            </a:tbl>
          </a:graphicData>
        </a:graphic>
      </p:graphicFrame>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180" name="Google Shape;180;p7"/>
          <p:cNvSpPr txBox="1">
            <a:spLocks noGrp="1"/>
          </p:cNvSpPr>
          <p:nvPr>
            <p:ph type="title"/>
          </p:nvPr>
        </p:nvSpPr>
        <p:spPr>
          <a:xfrm>
            <a:off x="628650" y="365129"/>
            <a:ext cx="7886700" cy="1006471"/>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EDEDED"/>
              </a:buClr>
              <a:buSzPts val="5400"/>
              <a:buFont typeface="Century Gothic"/>
              <a:buNone/>
            </a:pPr>
            <a:r>
              <a:rPr lang="en-US" sz="4000" b="1" dirty="0"/>
              <a:t>Resources: HCD </a:t>
            </a:r>
            <a:endParaRPr sz="4000" dirty="0"/>
          </a:p>
        </p:txBody>
      </p:sp>
      <p:sp>
        <p:nvSpPr>
          <p:cNvPr id="181" name="Google Shape;181;p7"/>
          <p:cNvSpPr txBox="1">
            <a:spLocks noGrp="1"/>
          </p:cNvSpPr>
          <p:nvPr>
            <p:ph type="body" idx="1"/>
          </p:nvPr>
        </p:nvSpPr>
        <p:spPr>
          <a:xfrm>
            <a:off x="568875" y="1514350"/>
            <a:ext cx="8257200" cy="5002200"/>
          </a:xfrm>
          <a:prstGeom prst="rect">
            <a:avLst/>
          </a:prstGeom>
          <a:noFill/>
          <a:ln>
            <a:noFill/>
          </a:ln>
        </p:spPr>
        <p:txBody>
          <a:bodyPr spcFirstLastPara="1" wrap="square" lIns="91425" tIns="45700" rIns="91425" bIns="45700" anchor="t" anchorCtr="0">
            <a:normAutofit fontScale="92500"/>
          </a:bodyPr>
          <a:lstStyle/>
          <a:p>
            <a:pPr marL="457200" lvl="0" indent="0" algn="l" rtl="0">
              <a:lnSpc>
                <a:spcPct val="80000"/>
              </a:lnSpc>
              <a:spcBef>
                <a:spcPts val="0"/>
              </a:spcBef>
              <a:spcAft>
                <a:spcPts val="0"/>
              </a:spcAft>
              <a:buNone/>
            </a:pPr>
            <a:endParaRPr dirty="0"/>
          </a:p>
          <a:p>
            <a:pPr marL="482600">
              <a:lnSpc>
                <a:spcPct val="80000"/>
              </a:lnSpc>
              <a:spcBef>
                <a:spcPts val="0"/>
              </a:spcBef>
              <a:buSzPts val="1400"/>
            </a:pPr>
            <a:r>
              <a:rPr lang="en-US" sz="2400" dirty="0"/>
              <a:t>Housing Element Sites Inventory Guidebook, June 2020 </a:t>
            </a:r>
            <a:endParaRPr sz="2400" dirty="0"/>
          </a:p>
          <a:p>
            <a:pPr indent="0">
              <a:lnSpc>
                <a:spcPct val="80000"/>
              </a:lnSpc>
              <a:spcBef>
                <a:spcPts val="0"/>
              </a:spcBef>
              <a:buNone/>
            </a:pPr>
            <a:r>
              <a:rPr lang="en-US" sz="2400" u="sng" dirty="0">
                <a:solidFill>
                  <a:schemeClr val="hlink"/>
                </a:solidFill>
                <a:hlinkClick r:id="rId3"/>
              </a:rPr>
              <a:t>https://hcd.ca.gov/community-development/housing-element/docs/sites_inventory_memo_final06102020.pdf</a:t>
            </a:r>
            <a:endParaRPr sz="2400" dirty="0"/>
          </a:p>
          <a:p>
            <a:pPr indent="0">
              <a:lnSpc>
                <a:spcPct val="80000"/>
              </a:lnSpc>
              <a:spcBef>
                <a:spcPts val="0"/>
              </a:spcBef>
              <a:buNone/>
            </a:pPr>
            <a:endParaRPr sz="2400" dirty="0"/>
          </a:p>
          <a:p>
            <a:pPr marL="419100">
              <a:lnSpc>
                <a:spcPct val="80000"/>
              </a:lnSpc>
              <a:spcBef>
                <a:spcPts val="0"/>
              </a:spcBef>
              <a:buSzPts val="2400"/>
            </a:pPr>
            <a:r>
              <a:rPr lang="en-US" sz="2400" dirty="0"/>
              <a:t>Electronic Sites Inventory Form and Instructions, July 2020</a:t>
            </a:r>
            <a:endParaRPr sz="2400" dirty="0"/>
          </a:p>
          <a:p>
            <a:pPr marL="606425" indent="0">
              <a:lnSpc>
                <a:spcPct val="80000"/>
              </a:lnSpc>
              <a:spcBef>
                <a:spcPts val="0"/>
              </a:spcBef>
              <a:buClr>
                <a:srgbClr val="FFFFFF"/>
              </a:buClr>
              <a:buSzPts val="1250"/>
              <a:buNone/>
            </a:pPr>
            <a:endParaRPr lang="en-US" sz="2000" dirty="0">
              <a:solidFill>
                <a:srgbClr val="FFFFFF"/>
              </a:solidFill>
              <a:uFill>
                <a:noFill/>
              </a:uFill>
              <a:latin typeface="Arial"/>
              <a:ea typeface="Arial"/>
              <a:cs typeface="Arial"/>
              <a:sym typeface="Arial"/>
              <a:hlinkClick r:id="rId4">
                <a:extLst>
                  <a:ext uri="{A12FA001-AC4F-418D-AE19-62706E023703}">
                    <ahyp:hlinkClr xmlns:ahyp="http://schemas.microsoft.com/office/drawing/2018/hyperlinkcolor" val="tx"/>
                  </a:ext>
                </a:extLst>
              </a:hlinkClick>
            </a:endParaRPr>
          </a:p>
          <a:p>
            <a:pPr marL="606425" indent="0">
              <a:lnSpc>
                <a:spcPct val="80000"/>
              </a:lnSpc>
              <a:spcBef>
                <a:spcPts val="0"/>
              </a:spcBef>
              <a:buClr>
                <a:srgbClr val="FFFFFF"/>
              </a:buClr>
              <a:buSzPts val="1250"/>
              <a:buNone/>
            </a:pPr>
            <a:r>
              <a:rPr lang="en-US" sz="2000" dirty="0">
                <a:solidFill>
                  <a:srgbClr val="FFFFFF"/>
                </a:solidFill>
                <a:uFill>
                  <a:noFill/>
                </a:uFill>
                <a:latin typeface="Arial"/>
                <a:ea typeface="Arial"/>
                <a:cs typeface="Arial"/>
                <a:sym typeface="Arial"/>
                <a:hlinkClick r:id="rId4">
                  <a:extLst>
                    <a:ext uri="{A12FA001-AC4F-418D-AE19-62706E023703}">
                      <ahyp:hlinkClr xmlns:ahyp="http://schemas.microsoft.com/office/drawing/2018/hyperlinkcolor" val="tx"/>
                    </a:ext>
                  </a:extLst>
                </a:hlinkClick>
              </a:rPr>
              <a:t>Housing Element Sites Inventory Form</a:t>
            </a:r>
            <a:r>
              <a:rPr lang="en-US" sz="2000" dirty="0">
                <a:solidFill>
                  <a:srgbClr val="FFFFFF"/>
                </a:solidFill>
                <a:latin typeface="Arial"/>
                <a:ea typeface="Arial"/>
                <a:cs typeface="Arial"/>
                <a:sym typeface="Arial"/>
              </a:rPr>
              <a:t> (XLS)</a:t>
            </a:r>
            <a:endParaRPr sz="2000" dirty="0">
              <a:solidFill>
                <a:srgbClr val="FFFFFF"/>
              </a:solidFill>
              <a:latin typeface="Arial"/>
              <a:ea typeface="Arial"/>
              <a:cs typeface="Arial"/>
              <a:sym typeface="Arial"/>
            </a:endParaRPr>
          </a:p>
          <a:p>
            <a:pPr marL="606425" indent="0">
              <a:lnSpc>
                <a:spcPct val="80000"/>
              </a:lnSpc>
              <a:spcBef>
                <a:spcPts val="0"/>
              </a:spcBef>
              <a:buClr>
                <a:srgbClr val="FFFFFF"/>
              </a:buClr>
              <a:buSzPts val="1250"/>
              <a:buNone/>
            </a:pPr>
            <a:endParaRPr lang="en-US" sz="2000" dirty="0">
              <a:solidFill>
                <a:srgbClr val="FFFFFF"/>
              </a:solidFill>
              <a:uFill>
                <a:noFill/>
              </a:uFill>
              <a:latin typeface="Arial"/>
              <a:ea typeface="Arial"/>
              <a:cs typeface="Arial"/>
              <a:sym typeface="Arial"/>
              <a:hlinkClick r:id="rId5">
                <a:extLst>
                  <a:ext uri="{A12FA001-AC4F-418D-AE19-62706E023703}">
                    <ahyp:hlinkClr xmlns:ahyp="http://schemas.microsoft.com/office/drawing/2018/hyperlinkcolor" val="tx"/>
                  </a:ext>
                </a:extLst>
              </a:hlinkClick>
            </a:endParaRPr>
          </a:p>
          <a:p>
            <a:pPr marL="606425" indent="0">
              <a:lnSpc>
                <a:spcPct val="80000"/>
              </a:lnSpc>
              <a:spcBef>
                <a:spcPts val="0"/>
              </a:spcBef>
              <a:buClr>
                <a:srgbClr val="FFFFFF"/>
              </a:buClr>
              <a:buSzPts val="1250"/>
              <a:buNone/>
            </a:pPr>
            <a:r>
              <a:rPr lang="en-US" sz="2000" dirty="0">
                <a:solidFill>
                  <a:srgbClr val="FFFFFF"/>
                </a:solidFill>
                <a:uFill>
                  <a:noFill/>
                </a:uFill>
                <a:latin typeface="Arial"/>
                <a:ea typeface="Arial"/>
                <a:cs typeface="Arial"/>
                <a:sym typeface="Arial"/>
                <a:hlinkClick r:id="rId5">
                  <a:extLst>
                    <a:ext uri="{A12FA001-AC4F-418D-AE19-62706E023703}">
                      <ahyp:hlinkClr xmlns:ahyp="http://schemas.microsoft.com/office/drawing/2018/hyperlinkcolor" val="tx"/>
                    </a:ext>
                  </a:extLst>
                </a:hlinkClick>
              </a:rPr>
              <a:t>Housing Element Sites inventory Form Instructions</a:t>
            </a:r>
            <a:r>
              <a:rPr lang="en-US" sz="2000" dirty="0">
                <a:solidFill>
                  <a:srgbClr val="FFFFFF"/>
                </a:solidFill>
                <a:latin typeface="Arial"/>
                <a:ea typeface="Arial"/>
                <a:cs typeface="Arial"/>
                <a:sym typeface="Arial"/>
              </a:rPr>
              <a:t> (PDF)</a:t>
            </a:r>
            <a:endParaRPr sz="2000" dirty="0">
              <a:solidFill>
                <a:srgbClr val="FFFFFF"/>
              </a:solidFill>
              <a:latin typeface="Arial"/>
              <a:ea typeface="Arial"/>
              <a:cs typeface="Arial"/>
              <a:sym typeface="Arial"/>
            </a:endParaRPr>
          </a:p>
          <a:p>
            <a:pPr marL="0" indent="0">
              <a:lnSpc>
                <a:spcPct val="80000"/>
              </a:lnSpc>
              <a:spcBef>
                <a:spcPts val="0"/>
              </a:spcBef>
              <a:buNone/>
            </a:pPr>
            <a:endParaRPr sz="2000" dirty="0"/>
          </a:p>
          <a:p>
            <a:pPr marL="419100">
              <a:lnSpc>
                <a:spcPct val="80000"/>
              </a:lnSpc>
              <a:spcBef>
                <a:spcPts val="0"/>
              </a:spcBef>
              <a:buSzPts val="2400"/>
            </a:pPr>
            <a:r>
              <a:rPr lang="en-US" sz="2400" dirty="0"/>
              <a:t>Webinar Video</a:t>
            </a:r>
            <a:endParaRPr sz="2400" dirty="0"/>
          </a:p>
          <a:p>
            <a:pPr marL="457200" lvl="1" indent="0">
              <a:lnSpc>
                <a:spcPct val="80000"/>
              </a:lnSpc>
              <a:spcBef>
                <a:spcPts val="0"/>
              </a:spcBef>
              <a:buNone/>
            </a:pPr>
            <a:r>
              <a:rPr lang="en-US" sz="2000" dirty="0">
                <a:hlinkClick r:id="rId6"/>
              </a:rPr>
              <a:t>https://www.youtube.com/watch?v=9Sdel_y46EA&amp;feature=youtu.be</a:t>
            </a:r>
            <a:endParaRPr lang="en-US" sz="2000" dirty="0"/>
          </a:p>
          <a:p>
            <a:pPr marL="0" indent="0">
              <a:lnSpc>
                <a:spcPct val="80000"/>
              </a:lnSpc>
              <a:spcBef>
                <a:spcPts val="0"/>
              </a:spcBef>
              <a:buNone/>
            </a:pPr>
            <a:endParaRPr lang="en-US" sz="2400" dirty="0"/>
          </a:p>
          <a:p>
            <a:pPr marL="419100">
              <a:lnSpc>
                <a:spcPct val="80000"/>
              </a:lnSpc>
              <a:spcBef>
                <a:spcPts val="0"/>
              </a:spcBef>
              <a:buSzPts val="2400"/>
            </a:pPr>
            <a:r>
              <a:rPr lang="en-US" sz="2400" dirty="0"/>
              <a:t>Building Blocks (to be updated for this planning cycle) </a:t>
            </a:r>
          </a:p>
          <a:p>
            <a:pPr marL="0" lvl="0" indent="0" algn="l" rtl="0">
              <a:lnSpc>
                <a:spcPct val="80000"/>
              </a:lnSpc>
              <a:spcBef>
                <a:spcPts val="0"/>
              </a:spcBef>
              <a:spcAft>
                <a:spcPts val="0"/>
              </a:spcAft>
              <a:buNone/>
            </a:pPr>
            <a:endParaRPr lang="en-US" sz="2400" dirty="0"/>
          </a:p>
          <a:p>
            <a:pPr marL="0" lvl="0" indent="0" algn="l" rtl="0">
              <a:lnSpc>
                <a:spcPct val="80000"/>
              </a:lnSpc>
              <a:spcBef>
                <a:spcPts val="0"/>
              </a:spcBef>
              <a:spcAft>
                <a:spcPts val="0"/>
              </a:spcAft>
              <a:buNone/>
            </a:pPr>
            <a:endParaRPr lang="en-US" sz="2400" dirty="0"/>
          </a:p>
          <a:p>
            <a:pPr marL="0" lvl="0" indent="0" algn="l" rtl="0">
              <a:lnSpc>
                <a:spcPct val="80000"/>
              </a:lnSpc>
              <a:spcBef>
                <a:spcPts val="0"/>
              </a:spcBef>
              <a:spcAft>
                <a:spcPts val="0"/>
              </a:spcAft>
              <a:buNone/>
            </a:pPr>
            <a:endParaRPr lang="en-US" sz="2400" dirty="0"/>
          </a:p>
          <a:p>
            <a:pPr marL="0" lvl="0" indent="0" algn="l" rtl="0">
              <a:lnSpc>
                <a:spcPct val="80000"/>
              </a:lnSpc>
              <a:spcBef>
                <a:spcPts val="0"/>
              </a:spcBef>
              <a:spcAft>
                <a:spcPts val="0"/>
              </a:spcAft>
              <a:buNone/>
            </a:pPr>
            <a:endParaRPr sz="2400" dirty="0"/>
          </a:p>
          <a:p>
            <a:pPr marL="457200" lvl="0" indent="0" algn="l" rtl="0">
              <a:lnSpc>
                <a:spcPct val="80000"/>
              </a:lnSpc>
              <a:spcBef>
                <a:spcPts val="0"/>
              </a:spcBef>
              <a:spcAft>
                <a:spcPts val="0"/>
              </a:spcAft>
              <a:buNone/>
            </a:pPr>
            <a:endParaRPr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180" name="Google Shape;180;p7"/>
          <p:cNvSpPr txBox="1">
            <a:spLocks noGrp="1"/>
          </p:cNvSpPr>
          <p:nvPr>
            <p:ph type="title"/>
          </p:nvPr>
        </p:nvSpPr>
        <p:spPr>
          <a:xfrm>
            <a:off x="628650" y="365129"/>
            <a:ext cx="78867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EDEDED"/>
              </a:buClr>
              <a:buSzPts val="5400"/>
              <a:buFont typeface="Century Gothic"/>
              <a:buNone/>
            </a:pPr>
            <a:r>
              <a:rPr lang="en-US" sz="4000" b="1" dirty="0"/>
              <a:t>Resources: ABAG</a:t>
            </a:r>
            <a:endParaRPr sz="4000" dirty="0"/>
          </a:p>
        </p:txBody>
      </p:sp>
      <p:sp>
        <p:nvSpPr>
          <p:cNvPr id="181" name="Google Shape;181;p7"/>
          <p:cNvSpPr txBox="1">
            <a:spLocks noGrp="1"/>
          </p:cNvSpPr>
          <p:nvPr>
            <p:ph type="body" idx="1"/>
          </p:nvPr>
        </p:nvSpPr>
        <p:spPr>
          <a:xfrm>
            <a:off x="568875" y="1514350"/>
            <a:ext cx="8257200" cy="5002200"/>
          </a:xfrm>
          <a:prstGeom prst="rect">
            <a:avLst/>
          </a:prstGeom>
          <a:noFill/>
          <a:ln>
            <a:noFill/>
          </a:ln>
        </p:spPr>
        <p:txBody>
          <a:bodyPr spcFirstLastPara="1" wrap="square" lIns="91425" tIns="45700" rIns="91425" bIns="45700" anchor="t" anchorCtr="0">
            <a:normAutofit fontScale="85000" lnSpcReduction="20000"/>
          </a:bodyPr>
          <a:lstStyle/>
          <a:p>
            <a:pPr marL="457200" lvl="0" indent="0" algn="l" rtl="0">
              <a:lnSpc>
                <a:spcPct val="80000"/>
              </a:lnSpc>
              <a:spcBef>
                <a:spcPts val="0"/>
              </a:spcBef>
              <a:spcAft>
                <a:spcPts val="0"/>
              </a:spcAft>
              <a:buNone/>
            </a:pPr>
            <a:endParaRPr dirty="0"/>
          </a:p>
          <a:p>
            <a:pPr marL="114300" indent="0">
              <a:buNone/>
            </a:pPr>
            <a:r>
              <a:rPr lang="en-US" b="1" dirty="0"/>
              <a:t>Regional Housing Technical Assistance Program (REAP)</a:t>
            </a:r>
            <a:r>
              <a:rPr lang="en-US" dirty="0"/>
              <a:t> </a:t>
            </a:r>
          </a:p>
          <a:p>
            <a:pPr marL="114300" indent="0">
              <a:buNone/>
            </a:pPr>
            <a:br>
              <a:rPr lang="en-US" dirty="0"/>
            </a:br>
            <a:r>
              <a:rPr lang="en-US" dirty="0"/>
              <a:t>Two key regional tools already in development are:</a:t>
            </a:r>
          </a:p>
          <a:p>
            <a:pPr lvl="0"/>
            <a:r>
              <a:rPr lang="en-US" b="1" u="sng" dirty="0"/>
              <a:t>Housing Needs Data Packets</a:t>
            </a:r>
            <a:r>
              <a:rPr lang="en-US" dirty="0"/>
              <a:t>: MTC/ABAG staff is developing data packets that will assist local planning staff with the completion of the Housing Element “Housing Needs” section. </a:t>
            </a:r>
          </a:p>
          <a:p>
            <a:pPr lvl="0"/>
            <a:r>
              <a:rPr lang="en-US" b="1" u="sng" dirty="0"/>
              <a:t>Housing Element Site Selection Tool</a:t>
            </a:r>
            <a:r>
              <a:rPr lang="en-US" dirty="0"/>
              <a:t>: To support local planning staff with completion of the Housing Element "Site Inventory and Analysis" section, MTC/ABAG staff is developing a web-based tool to guide jurisdictions in identifying potential sites that align with state requirements as well as regional and local priorities. </a:t>
            </a:r>
            <a:endParaRPr dirty="0"/>
          </a:p>
        </p:txBody>
      </p:sp>
    </p:spTree>
    <p:extLst>
      <p:ext uri="{BB962C8B-B14F-4D97-AF65-F5344CB8AC3E}">
        <p14:creationId xmlns:p14="http://schemas.microsoft.com/office/powerpoint/2010/main" val="48917481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Dreaming Big</a:t>
            </a:r>
          </a:p>
        </p:txBody>
      </p:sp>
      <p:sp>
        <p:nvSpPr>
          <p:cNvPr id="3" name="Text Placeholder 2"/>
          <p:cNvSpPr>
            <a:spLocks noGrp="1"/>
          </p:cNvSpPr>
          <p:nvPr>
            <p:ph type="body" idx="1"/>
          </p:nvPr>
        </p:nvSpPr>
        <p:spPr>
          <a:xfrm>
            <a:off x="840000" y="1825625"/>
            <a:ext cx="7486582" cy="4351200"/>
          </a:xfrm>
        </p:spPr>
        <p:txBody>
          <a:bodyPr/>
          <a:lstStyle/>
          <a:p>
            <a:r>
              <a:rPr lang="en-US" b="1" dirty="0"/>
              <a:t>Existing plans</a:t>
            </a:r>
          </a:p>
          <a:p>
            <a:pPr lvl="1"/>
            <a:r>
              <a:rPr lang="en-US" dirty="0"/>
              <a:t>Summary of local housing needs and trends</a:t>
            </a:r>
          </a:p>
          <a:p>
            <a:pPr lvl="1"/>
            <a:r>
              <a:rPr lang="en-US" dirty="0"/>
              <a:t>Nongovernmental constraints</a:t>
            </a:r>
          </a:p>
          <a:p>
            <a:pPr lvl="1"/>
            <a:r>
              <a:rPr lang="en-US" dirty="0"/>
              <a:t>Governmental constraints comparisons</a:t>
            </a:r>
          </a:p>
          <a:p>
            <a:pPr lvl="1"/>
            <a:r>
              <a:rPr lang="en-US" dirty="0"/>
              <a:t>Handouts/newsletters for each jurisdiction</a:t>
            </a:r>
          </a:p>
          <a:p>
            <a:pPr lvl="1"/>
            <a:r>
              <a:rPr lang="en-US" dirty="0"/>
              <a:t>Council material - What is a housing element staff report/PowerPoint</a:t>
            </a:r>
          </a:p>
          <a:p>
            <a:pPr lvl="1"/>
            <a:endParaRPr lang="en-US" dirty="0"/>
          </a:p>
          <a:p>
            <a:pPr lvl="1"/>
            <a:endParaRPr lang="en-US" dirty="0"/>
          </a:p>
        </p:txBody>
      </p:sp>
    </p:spTree>
    <p:extLst>
      <p:ext uri="{BB962C8B-B14F-4D97-AF65-F5344CB8AC3E}">
        <p14:creationId xmlns:p14="http://schemas.microsoft.com/office/powerpoint/2010/main" val="133721064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Dreaming Big</a:t>
            </a:r>
          </a:p>
        </p:txBody>
      </p:sp>
      <p:sp>
        <p:nvSpPr>
          <p:cNvPr id="3" name="Text Placeholder 2"/>
          <p:cNvSpPr>
            <a:spLocks noGrp="1"/>
          </p:cNvSpPr>
          <p:nvPr>
            <p:ph type="body" idx="1"/>
          </p:nvPr>
        </p:nvSpPr>
        <p:spPr>
          <a:xfrm>
            <a:off x="840000" y="1825624"/>
            <a:ext cx="3768900" cy="4838411"/>
          </a:xfrm>
        </p:spPr>
        <p:txBody>
          <a:bodyPr/>
          <a:lstStyle/>
          <a:p>
            <a:pPr marL="114300" indent="0">
              <a:buNone/>
            </a:pPr>
            <a:r>
              <a:rPr lang="en-US" b="1" dirty="0"/>
              <a:t>Housing Elements </a:t>
            </a:r>
            <a:r>
              <a:rPr lang="en-US" dirty="0"/>
              <a:t>– Better or Cheaper</a:t>
            </a:r>
          </a:p>
          <a:p>
            <a:r>
              <a:rPr lang="en-US" sz="2400" dirty="0"/>
              <a:t>Fiscal reality check </a:t>
            </a:r>
          </a:p>
          <a:p>
            <a:r>
              <a:rPr lang="en-US" sz="2400" dirty="0"/>
              <a:t>Visualization tool</a:t>
            </a:r>
          </a:p>
          <a:p>
            <a:r>
              <a:rPr lang="en-US" sz="2400" dirty="0"/>
              <a:t>Outreach</a:t>
            </a:r>
          </a:p>
          <a:p>
            <a:r>
              <a:rPr lang="en-US" sz="2400" dirty="0"/>
              <a:t>Messaging training</a:t>
            </a:r>
          </a:p>
          <a:p>
            <a:r>
              <a:rPr lang="en-US" sz="2400" dirty="0"/>
              <a:t>Help other sections</a:t>
            </a:r>
          </a:p>
        </p:txBody>
      </p:sp>
      <p:sp>
        <p:nvSpPr>
          <p:cNvPr id="4" name="Text Placeholder 3"/>
          <p:cNvSpPr>
            <a:spLocks noGrp="1"/>
          </p:cNvSpPr>
          <p:nvPr>
            <p:ph type="body" idx="2"/>
          </p:nvPr>
        </p:nvSpPr>
        <p:spPr>
          <a:xfrm>
            <a:off x="4739880" y="1825625"/>
            <a:ext cx="4140884" cy="4351200"/>
          </a:xfrm>
        </p:spPr>
        <p:txBody>
          <a:bodyPr/>
          <a:lstStyle/>
          <a:p>
            <a:pPr marL="571500" lvl="1" indent="0">
              <a:buNone/>
            </a:pPr>
            <a:r>
              <a:rPr lang="en-US" sz="2800" b="1" dirty="0"/>
              <a:t>Non-Housing Elements</a:t>
            </a:r>
          </a:p>
          <a:p>
            <a:pPr lvl="1"/>
            <a:r>
              <a:rPr lang="en-US" dirty="0"/>
              <a:t>Big tent</a:t>
            </a:r>
          </a:p>
          <a:p>
            <a:pPr lvl="1"/>
            <a:r>
              <a:rPr lang="en-US" dirty="0"/>
              <a:t>Local Preferences</a:t>
            </a:r>
          </a:p>
          <a:p>
            <a:pPr lvl="1"/>
            <a:r>
              <a:rPr lang="en-US" dirty="0"/>
              <a:t>Public ally owners/religious sites</a:t>
            </a:r>
          </a:p>
          <a:p>
            <a:pPr lvl="1"/>
            <a:r>
              <a:rPr lang="en-US" dirty="0"/>
              <a:t>ADUs</a:t>
            </a:r>
          </a:p>
          <a:p>
            <a:endParaRPr lang="en-US" dirty="0"/>
          </a:p>
        </p:txBody>
      </p:sp>
    </p:spTree>
    <p:extLst>
      <p:ext uri="{BB962C8B-B14F-4D97-AF65-F5344CB8AC3E}">
        <p14:creationId xmlns:p14="http://schemas.microsoft.com/office/powerpoint/2010/main" val="373483307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b="1" dirty="0">
                <a:latin typeface="Gill Sans SemiBold" panose="020B0502020104020203" pitchFamily="34" charset="-79"/>
                <a:cs typeface="Gill Sans SemiBold" panose="020B0502020104020203" pitchFamily="34" charset="-79"/>
              </a:rPr>
              <a:t>Next Steps &amp; Logistics </a:t>
            </a:r>
          </a:p>
        </p:txBody>
      </p:sp>
      <p:sp>
        <p:nvSpPr>
          <p:cNvPr id="3" name="Content Placeholder 2"/>
          <p:cNvSpPr>
            <a:spLocks noGrp="1"/>
          </p:cNvSpPr>
          <p:nvPr>
            <p:ph idx="1"/>
          </p:nvPr>
        </p:nvSpPr>
        <p:spPr>
          <a:xfrm>
            <a:off x="628649" y="1570444"/>
            <a:ext cx="8387759" cy="5138700"/>
          </a:xfrm>
        </p:spPr>
        <p:txBody>
          <a:bodyPr>
            <a:normAutofit/>
          </a:bodyPr>
          <a:lstStyle/>
          <a:p>
            <a:r>
              <a:rPr lang="en-US" sz="3200" dirty="0">
                <a:latin typeface="Gill Sans MT" panose="020B0502020104020203" pitchFamily="34" charset="77"/>
              </a:rPr>
              <a:t>New resources for collaboration - Josh</a:t>
            </a:r>
          </a:p>
          <a:p>
            <a:r>
              <a:rPr lang="en-US" sz="3200" dirty="0">
                <a:latin typeface="Gill Sans MT" panose="020B0502020104020203" pitchFamily="34" charset="77"/>
              </a:rPr>
              <a:t>Next Meeting – January 14, 2020</a:t>
            </a:r>
          </a:p>
          <a:p>
            <a:r>
              <a:rPr lang="en-US" sz="3200" dirty="0">
                <a:latin typeface="Gill Sans MT" panose="020B0502020104020203" pitchFamily="34" charset="77"/>
              </a:rPr>
              <a:t>Other communications </a:t>
            </a:r>
          </a:p>
          <a:p>
            <a:r>
              <a:rPr lang="en-US" sz="3200" dirty="0">
                <a:latin typeface="Gill Sans MT" panose="020B0502020104020203" pitchFamily="34" charset="77"/>
              </a:rPr>
              <a:t>Product requests?</a:t>
            </a:r>
          </a:p>
          <a:p>
            <a:r>
              <a:rPr lang="en-US" sz="3200" dirty="0">
                <a:latin typeface="Gill Sans MT" panose="020B0502020104020203" pitchFamily="34" charset="77"/>
              </a:rPr>
              <a:t>Good riddance 2020. Happy Holidays and New Year. </a:t>
            </a:r>
          </a:p>
          <a:p>
            <a:pPr marL="0" indent="0">
              <a:buNone/>
            </a:pPr>
            <a:endParaRPr lang="en-US" sz="3200" dirty="0">
              <a:latin typeface="Gill Sans MT" panose="020B0502020104020203" pitchFamily="34" charset="77"/>
            </a:endParaRPr>
          </a:p>
          <a:p>
            <a:endParaRPr lang="en-US" dirty="0">
              <a:latin typeface="Gill Sans" panose="020B0502020104020203" pitchFamily="34" charset="-79"/>
              <a:cs typeface="Gill Sans" panose="020B0502020104020203" pitchFamily="34" charset="-79"/>
            </a:endParaRPr>
          </a:p>
        </p:txBody>
      </p:sp>
    </p:spTree>
    <p:extLst>
      <p:ext uri="{BB962C8B-B14F-4D97-AF65-F5344CB8AC3E}">
        <p14:creationId xmlns:p14="http://schemas.microsoft.com/office/powerpoint/2010/main" val="227486854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6DEFB15-86C3-EB46-8E62-69E08356BFE1}"/>
              </a:ext>
            </a:extLst>
          </p:cNvPr>
          <p:cNvPicPr>
            <a:picLocks noChangeAspect="1"/>
          </p:cNvPicPr>
          <p:nvPr/>
        </p:nvPicPr>
        <p:blipFill rotWithShape="1">
          <a:blip r:embed="rId2"/>
          <a:srcRect l="634" t="8918" r="25248" b="23948"/>
          <a:stretch/>
        </p:blipFill>
        <p:spPr>
          <a:xfrm>
            <a:off x="-1057620" y="0"/>
            <a:ext cx="11193137" cy="6791899"/>
          </a:xfrm>
          <a:prstGeom prst="rect">
            <a:avLst/>
          </a:prstGeom>
        </p:spPr>
      </p:pic>
      <p:sp>
        <p:nvSpPr>
          <p:cNvPr id="5" name="Rectangle 4"/>
          <p:cNvSpPr/>
          <p:nvPr/>
        </p:nvSpPr>
        <p:spPr>
          <a:xfrm>
            <a:off x="1313495" y="681786"/>
            <a:ext cx="6437133" cy="2554545"/>
          </a:xfrm>
          <a:prstGeom prst="rect">
            <a:avLst/>
          </a:prstGeom>
          <a:solidFill>
            <a:schemeClr val="bg1">
              <a:alpha val="60000"/>
            </a:schemeClr>
          </a:solidFill>
        </p:spPr>
        <p:txBody>
          <a:bodyPr wrap="square">
            <a:spAutoFit/>
          </a:bodyPr>
          <a:lstStyle/>
          <a:p>
            <a:pPr marL="228600"/>
            <a:r>
              <a:rPr lang="en-US" sz="3200" b="1" dirty="0">
                <a:solidFill>
                  <a:srgbClr val="002060"/>
                </a:solidFill>
                <a:latin typeface="Gill Sans SemiBold" panose="020B0502020104020203" pitchFamily="34" charset="-79"/>
                <a:cs typeface="Gill Sans SemiBold" panose="020B0502020104020203" pitchFamily="34" charset="-79"/>
              </a:rPr>
              <a:t>Questions / Feedback</a:t>
            </a:r>
          </a:p>
          <a:p>
            <a:pPr marL="228600"/>
            <a:endParaRPr lang="en-US" sz="3200" b="1" dirty="0">
              <a:solidFill>
                <a:srgbClr val="002060"/>
              </a:solidFill>
              <a:latin typeface="Gill Sans SemiBold" panose="020B0502020104020203" pitchFamily="34" charset="-79"/>
              <a:cs typeface="Gill Sans SemiBold" panose="020B0502020104020203" pitchFamily="34" charset="-79"/>
            </a:endParaRPr>
          </a:p>
          <a:p>
            <a:pPr marL="228600"/>
            <a:r>
              <a:rPr lang="en-US" sz="3200" b="1" dirty="0">
                <a:solidFill>
                  <a:srgbClr val="002060"/>
                </a:solidFill>
                <a:latin typeface="Gill Sans SemiBold" panose="020B0502020104020203" pitchFamily="34" charset="-79"/>
                <a:cs typeface="Gill Sans SemiBold" panose="020B0502020104020203" pitchFamily="34" charset="-79"/>
              </a:rPr>
              <a:t>Paul Peninger</a:t>
            </a:r>
          </a:p>
          <a:p>
            <a:pPr marL="228600"/>
            <a:r>
              <a:rPr lang="en-US" sz="3200" b="1" dirty="0">
                <a:solidFill>
                  <a:srgbClr val="002060"/>
                </a:solidFill>
                <a:latin typeface="Gill Sans SemiBold" panose="020B0502020104020203" pitchFamily="34" charset="-79"/>
                <a:cs typeface="Gill Sans SemiBold" panose="020B0502020104020203" pitchFamily="34" charset="-79"/>
                <a:hlinkClick r:id="rId3">
                  <a:extLst>
                    <a:ext uri="{A12FA001-AC4F-418D-AE19-62706E023703}">
                      <ahyp:hlinkClr xmlns:ahyp="http://schemas.microsoft.com/office/drawing/2018/hyperlinkcolor" val="tx"/>
                    </a:ext>
                  </a:extLst>
                </a:hlinkClick>
              </a:rPr>
              <a:t>peninger@bdplanning.com</a:t>
            </a:r>
            <a:endParaRPr lang="en-US" sz="3200" b="1" dirty="0">
              <a:solidFill>
                <a:srgbClr val="002060"/>
              </a:solidFill>
              <a:latin typeface="Gill Sans SemiBold" panose="020B0502020104020203" pitchFamily="34" charset="-79"/>
              <a:cs typeface="Gill Sans SemiBold" panose="020B0502020104020203" pitchFamily="34" charset="-79"/>
            </a:endParaRPr>
          </a:p>
          <a:p>
            <a:pPr marL="228600"/>
            <a:r>
              <a:rPr lang="en-US" sz="3200" b="1" dirty="0">
                <a:solidFill>
                  <a:srgbClr val="002060"/>
                </a:solidFill>
                <a:latin typeface="Gill Sans SemiBold" panose="020B0502020104020203" pitchFamily="34" charset="-79"/>
                <a:cs typeface="Gill Sans SemiBold" panose="020B0502020104020203" pitchFamily="34" charset="-79"/>
              </a:rPr>
              <a:t>415.794.9014</a:t>
            </a:r>
          </a:p>
        </p:txBody>
      </p:sp>
    </p:spTree>
    <p:extLst>
      <p:ext uri="{BB962C8B-B14F-4D97-AF65-F5344CB8AC3E}">
        <p14:creationId xmlns:p14="http://schemas.microsoft.com/office/powerpoint/2010/main" val="30399555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Google Shape;168;p6"/>
          <p:cNvSpPr txBox="1">
            <a:spLocks noGrp="1"/>
          </p:cNvSpPr>
          <p:nvPr>
            <p:ph type="title"/>
          </p:nvPr>
        </p:nvSpPr>
        <p:spPr>
          <a:xfrm>
            <a:off x="628650" y="365129"/>
            <a:ext cx="78867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EDEDED"/>
              </a:buClr>
              <a:buSzPts val="5400"/>
              <a:buFont typeface="Century Gothic"/>
              <a:buNone/>
            </a:pPr>
            <a:r>
              <a:rPr lang="en-US" sz="4000" b="1" dirty="0"/>
              <a:t>What is a Sites Inventory? </a:t>
            </a:r>
            <a:endParaRPr sz="4000" dirty="0"/>
          </a:p>
        </p:txBody>
      </p:sp>
      <p:sp>
        <p:nvSpPr>
          <p:cNvPr id="169" name="Google Shape;169;p6"/>
          <p:cNvSpPr txBox="1">
            <a:spLocks noGrp="1"/>
          </p:cNvSpPr>
          <p:nvPr>
            <p:ph type="body" idx="1"/>
          </p:nvPr>
        </p:nvSpPr>
        <p:spPr>
          <a:xfrm>
            <a:off x="628650" y="1690692"/>
            <a:ext cx="7675350" cy="4351338"/>
          </a:xfrm>
          <a:prstGeom prst="rect">
            <a:avLst/>
          </a:prstGeom>
          <a:noFill/>
          <a:ln>
            <a:noFill/>
          </a:ln>
        </p:spPr>
        <p:txBody>
          <a:bodyPr spcFirstLastPara="1" wrap="square" lIns="91425" tIns="45700" rIns="91425" bIns="45700" anchor="t" anchorCtr="0">
            <a:normAutofit/>
          </a:bodyPr>
          <a:lstStyle/>
          <a:p>
            <a:pPr marL="457200" lvl="0" indent="0" algn="l" rtl="0">
              <a:lnSpc>
                <a:spcPct val="90000"/>
              </a:lnSpc>
              <a:spcBef>
                <a:spcPts val="0"/>
              </a:spcBef>
              <a:spcAft>
                <a:spcPts val="0"/>
              </a:spcAft>
              <a:buNone/>
            </a:pPr>
            <a:r>
              <a:rPr lang="en-US" i="1" dirty="0"/>
              <a:t>The housing element of the general plan must include an inventory of land suitable and available for residential development to meet the locality’s regional housing need by income level. </a:t>
            </a:r>
            <a:r>
              <a:rPr lang="en-US" dirty="0"/>
              <a:t>(CA Gov. Code Sec. 65583.2) </a:t>
            </a:r>
          </a:p>
          <a:p>
            <a:pPr marL="457200" lvl="0" indent="0" algn="l" rtl="0">
              <a:lnSpc>
                <a:spcPct val="90000"/>
              </a:lnSpc>
              <a:spcBef>
                <a:spcPts val="0"/>
              </a:spcBef>
              <a:spcAft>
                <a:spcPts val="0"/>
              </a:spcAft>
              <a:buNone/>
            </a:pPr>
            <a:endParaRPr dirty="0"/>
          </a:p>
        </p:txBody>
      </p:sp>
    </p:spTree>
    <p:extLst>
      <p:ext uri="{BB962C8B-B14F-4D97-AF65-F5344CB8AC3E}">
        <p14:creationId xmlns:p14="http://schemas.microsoft.com/office/powerpoint/2010/main" val="37956563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Shape 154"/>
        <p:cNvGrpSpPr/>
        <p:nvPr/>
      </p:nvGrpSpPr>
      <p:grpSpPr>
        <a:xfrm>
          <a:off x="0" y="0"/>
          <a:ext cx="0" cy="0"/>
          <a:chOff x="0" y="0"/>
          <a:chExt cx="0" cy="0"/>
        </a:xfrm>
      </p:grpSpPr>
      <p:sp>
        <p:nvSpPr>
          <p:cNvPr id="155" name="Google Shape;155;p2"/>
          <p:cNvSpPr txBox="1">
            <a:spLocks noGrp="1"/>
          </p:cNvSpPr>
          <p:nvPr>
            <p:ph type="title"/>
          </p:nvPr>
        </p:nvSpPr>
        <p:spPr>
          <a:xfrm>
            <a:off x="365891" y="351628"/>
            <a:ext cx="7886700" cy="1325563"/>
          </a:xfrm>
          <a:prstGeom prst="rect">
            <a:avLst/>
          </a:prstGeom>
          <a:noFill/>
          <a:ln>
            <a:noFill/>
          </a:ln>
        </p:spPr>
        <p:txBody>
          <a:bodyPr spcFirstLastPara="1" wrap="square" lIns="91425" tIns="45700" rIns="91425" bIns="45700" anchor="ctr" anchorCtr="0">
            <a:normAutofit fontScale="90000"/>
          </a:bodyPr>
          <a:lstStyle/>
          <a:p>
            <a:pPr marL="457200" lvl="0" indent="0" algn="l" rtl="0">
              <a:lnSpc>
                <a:spcPct val="90000"/>
              </a:lnSpc>
              <a:spcBef>
                <a:spcPts val="0"/>
              </a:spcBef>
              <a:spcAft>
                <a:spcPts val="0"/>
              </a:spcAft>
              <a:buNone/>
            </a:pPr>
            <a:r>
              <a:rPr lang="en-US" sz="4800" b="1" dirty="0"/>
              <a:t>Background: Timeline </a:t>
            </a:r>
            <a:br>
              <a:rPr lang="en-US" sz="4800" b="1" dirty="0"/>
            </a:br>
            <a:r>
              <a:rPr lang="en-US" b="1" dirty="0"/>
              <a:t> </a:t>
            </a:r>
            <a:endParaRPr dirty="0"/>
          </a:p>
        </p:txBody>
      </p:sp>
      <p:sp>
        <p:nvSpPr>
          <p:cNvPr id="156" name="Google Shape;156;p2"/>
          <p:cNvSpPr txBox="1">
            <a:spLocks noGrp="1"/>
          </p:cNvSpPr>
          <p:nvPr>
            <p:ph type="body" idx="1"/>
          </p:nvPr>
        </p:nvSpPr>
        <p:spPr>
          <a:xfrm>
            <a:off x="840000" y="1739800"/>
            <a:ext cx="7886700" cy="4753200"/>
          </a:xfrm>
          <a:prstGeom prst="rect">
            <a:avLst/>
          </a:prstGeom>
          <a:noFill/>
          <a:ln>
            <a:noFill/>
          </a:ln>
        </p:spPr>
        <p:txBody>
          <a:bodyPr spcFirstLastPara="1" wrap="square" lIns="91425" tIns="45700" rIns="91425" bIns="45700" anchor="t" anchorCtr="0">
            <a:normAutofit/>
          </a:bodyPr>
          <a:lstStyle/>
          <a:p>
            <a:pPr marL="2171700" lvl="0" indent="-2171700" algn="l" rtl="0">
              <a:lnSpc>
                <a:spcPct val="80000"/>
              </a:lnSpc>
              <a:spcBef>
                <a:spcPts val="0"/>
              </a:spcBef>
              <a:spcAft>
                <a:spcPts val="0"/>
              </a:spcAft>
              <a:buClr>
                <a:srgbClr val="EDEDED"/>
              </a:buClr>
              <a:buSzPts val="3200"/>
              <a:buNone/>
            </a:pPr>
            <a:endParaRPr sz="2600" dirty="0"/>
          </a:p>
          <a:p>
            <a:pPr marL="2171700" lvl="0" indent="-2171700" algn="l" rtl="0">
              <a:lnSpc>
                <a:spcPct val="80000"/>
              </a:lnSpc>
              <a:spcBef>
                <a:spcPts val="0"/>
              </a:spcBef>
              <a:spcAft>
                <a:spcPts val="0"/>
              </a:spcAft>
              <a:buClr>
                <a:srgbClr val="EDEDED"/>
              </a:buClr>
              <a:buSzPts val="3200"/>
              <a:buNone/>
            </a:pPr>
            <a:r>
              <a:rPr lang="en-US" sz="2600" b="1" dirty="0"/>
              <a:t>Fall 2020 </a:t>
            </a:r>
            <a:r>
              <a:rPr lang="en-US" sz="2600" dirty="0"/>
              <a:t>	Draft methodology  </a:t>
            </a:r>
            <a:br>
              <a:rPr lang="en-US" sz="2600" dirty="0"/>
            </a:br>
            <a:endParaRPr sz="2600" dirty="0"/>
          </a:p>
          <a:p>
            <a:pPr marL="2171700" lvl="0" indent="-2171700" algn="l" rtl="0">
              <a:lnSpc>
                <a:spcPct val="80000"/>
              </a:lnSpc>
              <a:spcBef>
                <a:spcPts val="0"/>
              </a:spcBef>
              <a:spcAft>
                <a:spcPts val="0"/>
              </a:spcAft>
              <a:buClr>
                <a:srgbClr val="EDEDED"/>
              </a:buClr>
              <a:buSzPts val="3200"/>
              <a:buNone/>
            </a:pPr>
            <a:r>
              <a:rPr lang="en-US" sz="2600" b="1" dirty="0"/>
              <a:t>Dec 2020	</a:t>
            </a:r>
            <a:r>
              <a:rPr lang="en-US" sz="2600" dirty="0"/>
              <a:t>Final Blueprint</a:t>
            </a:r>
            <a:endParaRPr sz="2600" dirty="0"/>
          </a:p>
          <a:p>
            <a:pPr marL="2171700" lvl="0" indent="-2171700" algn="l" rtl="0">
              <a:lnSpc>
                <a:spcPct val="80000"/>
              </a:lnSpc>
              <a:spcBef>
                <a:spcPts val="0"/>
              </a:spcBef>
              <a:spcAft>
                <a:spcPts val="0"/>
              </a:spcAft>
              <a:buClr>
                <a:srgbClr val="EDEDED"/>
              </a:buClr>
              <a:buSzPts val="3200"/>
              <a:buNone/>
            </a:pPr>
            <a:endParaRPr sz="2600" b="1" dirty="0"/>
          </a:p>
          <a:p>
            <a:pPr marL="2171700" lvl="0" indent="-2171700" algn="l" rtl="0">
              <a:lnSpc>
                <a:spcPct val="80000"/>
              </a:lnSpc>
              <a:spcBef>
                <a:spcPts val="0"/>
              </a:spcBef>
              <a:spcAft>
                <a:spcPts val="0"/>
              </a:spcAft>
              <a:buClr>
                <a:srgbClr val="EDEDED"/>
              </a:buClr>
              <a:buSzPts val="3200"/>
              <a:buNone/>
            </a:pPr>
            <a:r>
              <a:rPr lang="en-US" sz="2600" b="1" dirty="0"/>
              <a:t>Spring 2021	</a:t>
            </a:r>
            <a:r>
              <a:rPr lang="en-US" sz="2600" dirty="0"/>
              <a:t>Final methodology / draft allocations</a:t>
            </a:r>
            <a:endParaRPr sz="2600" dirty="0"/>
          </a:p>
          <a:p>
            <a:pPr marL="2171700" lvl="0" indent="-2171700" algn="l" rtl="0">
              <a:lnSpc>
                <a:spcPct val="80000"/>
              </a:lnSpc>
              <a:spcBef>
                <a:spcPts val="0"/>
              </a:spcBef>
              <a:spcAft>
                <a:spcPts val="0"/>
              </a:spcAft>
              <a:buClr>
                <a:srgbClr val="EDEDED"/>
              </a:buClr>
              <a:buSzPts val="3200"/>
              <a:buNone/>
            </a:pPr>
            <a:endParaRPr sz="2600" dirty="0"/>
          </a:p>
          <a:p>
            <a:pPr marL="2171700" lvl="0" indent="-2171700" algn="l" rtl="0">
              <a:lnSpc>
                <a:spcPct val="80000"/>
              </a:lnSpc>
              <a:spcBef>
                <a:spcPts val="0"/>
              </a:spcBef>
              <a:spcAft>
                <a:spcPts val="0"/>
              </a:spcAft>
              <a:buClr>
                <a:srgbClr val="EDEDED"/>
              </a:buClr>
              <a:buSzPts val="3200"/>
              <a:buNone/>
            </a:pPr>
            <a:r>
              <a:rPr lang="en-US" sz="2600" b="1" dirty="0"/>
              <a:t>Winter 2021	</a:t>
            </a:r>
            <a:r>
              <a:rPr lang="en-US" sz="2600" dirty="0"/>
              <a:t>Final allocations</a:t>
            </a:r>
            <a:endParaRPr sz="2600" dirty="0"/>
          </a:p>
          <a:p>
            <a:pPr marL="2171700" lvl="0" indent="-2171700" algn="l" rtl="0">
              <a:lnSpc>
                <a:spcPct val="80000"/>
              </a:lnSpc>
              <a:spcBef>
                <a:spcPts val="0"/>
              </a:spcBef>
              <a:spcAft>
                <a:spcPts val="0"/>
              </a:spcAft>
              <a:buClr>
                <a:srgbClr val="EDEDED"/>
              </a:buClr>
              <a:buSzPts val="3200"/>
              <a:buNone/>
            </a:pPr>
            <a:endParaRPr sz="2600" dirty="0"/>
          </a:p>
          <a:p>
            <a:pPr marL="2171700" lvl="0" indent="-2171700" algn="l" rtl="0">
              <a:lnSpc>
                <a:spcPct val="80000"/>
              </a:lnSpc>
              <a:spcBef>
                <a:spcPts val="0"/>
              </a:spcBef>
              <a:spcAft>
                <a:spcPts val="0"/>
              </a:spcAft>
              <a:buClr>
                <a:srgbClr val="EDEDED"/>
              </a:buClr>
              <a:buSzPts val="3200"/>
              <a:buNone/>
            </a:pPr>
            <a:r>
              <a:rPr lang="en-US" sz="2600" b="1" dirty="0"/>
              <a:t>Jan 2023 </a:t>
            </a:r>
            <a:r>
              <a:rPr lang="en-US" sz="2600" dirty="0"/>
              <a:t>	Housing Elements due</a:t>
            </a:r>
            <a:endParaRPr sz="2600" dirty="0"/>
          </a:p>
          <a:p>
            <a:pPr marL="0" lvl="0" indent="0" algn="l" rtl="0">
              <a:lnSpc>
                <a:spcPct val="80000"/>
              </a:lnSpc>
              <a:spcBef>
                <a:spcPts val="1000"/>
              </a:spcBef>
              <a:spcAft>
                <a:spcPts val="0"/>
              </a:spcAft>
              <a:buClr>
                <a:srgbClr val="EDEDED"/>
              </a:buClr>
              <a:buSzPts val="2800"/>
              <a:buNone/>
            </a:pPr>
            <a:endParaRPr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Google Shape;161;p3"/>
          <p:cNvSpPr txBox="1">
            <a:spLocks noGrp="1"/>
          </p:cNvSpPr>
          <p:nvPr>
            <p:ph type="title"/>
          </p:nvPr>
        </p:nvSpPr>
        <p:spPr>
          <a:xfrm>
            <a:off x="89242" y="180265"/>
            <a:ext cx="8434647"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EDEDED"/>
              </a:buClr>
              <a:buSzPts val="5400"/>
              <a:buFont typeface="Century Gothic"/>
              <a:buNone/>
            </a:pPr>
            <a:endParaRPr sz="4800" b="1" dirty="0"/>
          </a:p>
          <a:p>
            <a:pPr marL="0" lvl="0" indent="0" algn="l" rtl="0">
              <a:lnSpc>
                <a:spcPct val="90000"/>
              </a:lnSpc>
              <a:spcBef>
                <a:spcPts val="0"/>
              </a:spcBef>
              <a:spcAft>
                <a:spcPts val="0"/>
              </a:spcAft>
              <a:buClr>
                <a:srgbClr val="EDEDED"/>
              </a:buClr>
              <a:buSzPts val="5400"/>
              <a:buFont typeface="Century Gothic"/>
              <a:buNone/>
            </a:pPr>
            <a:r>
              <a:rPr lang="en-US" sz="4000" b="1" dirty="0"/>
              <a:t>Illustrative Allocations </a:t>
            </a:r>
            <a:br>
              <a:rPr lang="en-US" sz="4800" b="1" dirty="0"/>
            </a:br>
            <a:endParaRPr sz="4800" b="1" dirty="0"/>
          </a:p>
        </p:txBody>
      </p:sp>
      <p:graphicFrame>
        <p:nvGraphicFramePr>
          <p:cNvPr id="2" name="Table 1">
            <a:extLst>
              <a:ext uri="{FF2B5EF4-FFF2-40B4-BE49-F238E27FC236}">
                <a16:creationId xmlns:a16="http://schemas.microsoft.com/office/drawing/2014/main" id="{98068E60-C1C6-7E48-9C42-EB61E94F6944}"/>
              </a:ext>
            </a:extLst>
          </p:cNvPr>
          <p:cNvGraphicFramePr>
            <a:graphicFrameLocks noGrp="1"/>
          </p:cNvGraphicFramePr>
          <p:nvPr>
            <p:extLst>
              <p:ext uri="{D42A27DB-BD31-4B8C-83A1-F6EECF244321}">
                <p14:modId xmlns:p14="http://schemas.microsoft.com/office/powerpoint/2010/main" val="546702006"/>
              </p:ext>
            </p:extLst>
          </p:nvPr>
        </p:nvGraphicFramePr>
        <p:xfrm>
          <a:off x="359276" y="1505965"/>
          <a:ext cx="5464006" cy="4702333"/>
        </p:xfrm>
        <a:graphic>
          <a:graphicData uri="http://schemas.openxmlformats.org/drawingml/2006/table">
            <a:tbl>
              <a:tblPr>
                <a:tableStyleId>{5FA014B0-241B-4B4F-A5B2-F191516547CA}</a:tableStyleId>
              </a:tblPr>
              <a:tblGrid>
                <a:gridCol w="1325039">
                  <a:extLst>
                    <a:ext uri="{9D8B030D-6E8A-4147-A177-3AD203B41FA5}">
                      <a16:colId xmlns:a16="http://schemas.microsoft.com/office/drawing/2014/main" val="946563230"/>
                    </a:ext>
                  </a:extLst>
                </a:gridCol>
                <a:gridCol w="1553003">
                  <a:extLst>
                    <a:ext uri="{9D8B030D-6E8A-4147-A177-3AD203B41FA5}">
                      <a16:colId xmlns:a16="http://schemas.microsoft.com/office/drawing/2014/main" val="4034054115"/>
                    </a:ext>
                  </a:extLst>
                </a:gridCol>
                <a:gridCol w="929665">
                  <a:extLst>
                    <a:ext uri="{9D8B030D-6E8A-4147-A177-3AD203B41FA5}">
                      <a16:colId xmlns:a16="http://schemas.microsoft.com/office/drawing/2014/main" val="3025286227"/>
                    </a:ext>
                  </a:extLst>
                </a:gridCol>
                <a:gridCol w="1656299">
                  <a:extLst>
                    <a:ext uri="{9D8B030D-6E8A-4147-A177-3AD203B41FA5}">
                      <a16:colId xmlns:a16="http://schemas.microsoft.com/office/drawing/2014/main" val="3983295713"/>
                    </a:ext>
                  </a:extLst>
                </a:gridCol>
              </a:tblGrid>
              <a:tr h="248217">
                <a:tc>
                  <a:txBody>
                    <a:bodyPr/>
                    <a:lstStyle/>
                    <a:p>
                      <a:pPr algn="r" rtl="0" fontAlgn="b"/>
                      <a:r>
                        <a:rPr lang="en-US" sz="1200" u="none" strike="noStrike">
                          <a:solidFill>
                            <a:schemeClr val="bg1"/>
                          </a:solidFill>
                          <a:effectLst/>
                        </a:rPr>
                        <a:t>Jurisdiction</a:t>
                      </a:r>
                      <a:endParaRPr lang="en-US" sz="1200" b="1" i="0" u="none" strike="noStrike">
                        <a:solidFill>
                          <a:schemeClr val="bg1"/>
                        </a:solidFill>
                        <a:effectLst/>
                        <a:latin typeface="Arial" panose="020B0604020202020204" pitchFamily="34" charset="0"/>
                      </a:endParaRPr>
                    </a:p>
                  </a:txBody>
                  <a:tcPr marL="9525" marR="9525" marT="9525" marB="0" anchor="b"/>
                </a:tc>
                <a:tc>
                  <a:txBody>
                    <a:bodyPr/>
                    <a:lstStyle/>
                    <a:p>
                      <a:pPr algn="r" rtl="0" fontAlgn="b"/>
                      <a:r>
                        <a:rPr lang="en-US" sz="1200" u="none" strike="noStrike">
                          <a:solidFill>
                            <a:schemeClr val="bg1"/>
                          </a:solidFill>
                          <a:effectLst/>
                        </a:rPr>
                        <a:t>RHNA 5</a:t>
                      </a:r>
                      <a:endParaRPr lang="en-US" sz="1200" b="1" i="0" u="none" strike="noStrike">
                        <a:solidFill>
                          <a:schemeClr val="bg1"/>
                        </a:solidFill>
                        <a:effectLst/>
                        <a:latin typeface="Arial" panose="020B0604020202020204" pitchFamily="34" charset="0"/>
                      </a:endParaRPr>
                    </a:p>
                  </a:txBody>
                  <a:tcPr marL="9525" marR="9525" marT="9525" marB="0" anchor="b"/>
                </a:tc>
                <a:tc>
                  <a:txBody>
                    <a:bodyPr/>
                    <a:lstStyle/>
                    <a:p>
                      <a:pPr algn="r" rtl="0" fontAlgn="b"/>
                      <a:r>
                        <a:rPr lang="en-US" sz="1200" u="none" strike="noStrike">
                          <a:solidFill>
                            <a:schemeClr val="bg1"/>
                          </a:solidFill>
                          <a:effectLst/>
                        </a:rPr>
                        <a:t>RHNA 6</a:t>
                      </a:r>
                      <a:endParaRPr lang="en-US" sz="1200" b="1" i="0" u="none" strike="noStrike">
                        <a:solidFill>
                          <a:schemeClr val="bg1"/>
                        </a:solidFill>
                        <a:effectLst/>
                        <a:latin typeface="Arial" panose="020B0604020202020204" pitchFamily="34" charset="0"/>
                      </a:endParaRPr>
                    </a:p>
                  </a:txBody>
                  <a:tcPr marL="9525" marR="9525" marT="9525" marB="0" anchor="b"/>
                </a:tc>
                <a:tc>
                  <a:txBody>
                    <a:bodyPr/>
                    <a:lstStyle/>
                    <a:p>
                      <a:pPr algn="r" rtl="0" fontAlgn="b"/>
                      <a:r>
                        <a:rPr lang="en-US" sz="1200" u="none" strike="noStrike">
                          <a:solidFill>
                            <a:schemeClr val="bg1"/>
                          </a:solidFill>
                          <a:effectLst/>
                        </a:rPr>
                        <a:t>% Change</a:t>
                      </a:r>
                      <a:endParaRPr lang="en-US" sz="1200" b="1" i="0" u="none" strike="noStrike">
                        <a:solidFill>
                          <a:schemeClr val="bg1"/>
                        </a:solidFill>
                        <a:effectLst/>
                        <a:latin typeface="Arial" panose="020B0604020202020204" pitchFamily="34" charset="0"/>
                      </a:endParaRPr>
                    </a:p>
                  </a:txBody>
                  <a:tcPr marL="9525" marR="9525" marT="9525" marB="0" anchor="b"/>
                </a:tc>
                <a:extLst>
                  <a:ext uri="{0D108BD9-81ED-4DB2-BD59-A6C34878D82A}">
                    <a16:rowId xmlns:a16="http://schemas.microsoft.com/office/drawing/2014/main" val="1167701806"/>
                  </a:ext>
                </a:extLst>
              </a:tr>
              <a:tr h="248217">
                <a:tc>
                  <a:txBody>
                    <a:bodyPr/>
                    <a:lstStyle/>
                    <a:p>
                      <a:pPr algn="r" rtl="0" fontAlgn="t"/>
                      <a:r>
                        <a:rPr lang="en-US" sz="1200" u="none" strike="noStrike">
                          <a:solidFill>
                            <a:schemeClr val="bg1"/>
                          </a:solidFill>
                          <a:effectLst/>
                        </a:rPr>
                        <a:t>Campbell</a:t>
                      </a:r>
                      <a:endParaRPr lang="en-US" sz="1200" b="0" i="0" u="none" strike="noStrike">
                        <a:solidFill>
                          <a:schemeClr val="bg1"/>
                        </a:solidFill>
                        <a:effectLst/>
                        <a:latin typeface="Arial" panose="020B0604020202020204" pitchFamily="34" charset="0"/>
                      </a:endParaRPr>
                    </a:p>
                  </a:txBody>
                  <a:tcPr marL="9525" marR="9525" marT="9525" marB="0"/>
                </a:tc>
                <a:tc>
                  <a:txBody>
                    <a:bodyPr/>
                    <a:lstStyle/>
                    <a:p>
                      <a:pPr algn="r" rtl="0" fontAlgn="t"/>
                      <a:r>
                        <a:rPr lang="en-US" sz="1200" u="none" strike="noStrike">
                          <a:solidFill>
                            <a:schemeClr val="bg1"/>
                          </a:solidFill>
                          <a:effectLst/>
                        </a:rPr>
                        <a:t>933</a:t>
                      </a:r>
                      <a:endParaRPr lang="en-US" sz="1200" b="0" i="0" u="none" strike="noStrike">
                        <a:solidFill>
                          <a:schemeClr val="bg1"/>
                        </a:solidFill>
                        <a:effectLst/>
                        <a:latin typeface="Arial" panose="020B0604020202020204" pitchFamily="34" charset="0"/>
                      </a:endParaRPr>
                    </a:p>
                  </a:txBody>
                  <a:tcPr marL="9525" marR="9525" marT="9525" marB="0"/>
                </a:tc>
                <a:tc>
                  <a:txBody>
                    <a:bodyPr/>
                    <a:lstStyle/>
                    <a:p>
                      <a:pPr algn="r" rtl="0" fontAlgn="b"/>
                      <a:r>
                        <a:rPr lang="en-US" sz="1200" u="none" strike="noStrike">
                          <a:solidFill>
                            <a:schemeClr val="bg1"/>
                          </a:solidFill>
                          <a:effectLst/>
                        </a:rPr>
                        <a:t>3,964</a:t>
                      </a:r>
                      <a:endParaRPr lang="en-US" sz="1200" b="0" i="0" u="none" strike="noStrike">
                        <a:solidFill>
                          <a:schemeClr val="bg1"/>
                        </a:solidFill>
                        <a:effectLst/>
                        <a:latin typeface="Arial" panose="020B0604020202020204" pitchFamily="34" charset="0"/>
                      </a:endParaRPr>
                    </a:p>
                  </a:txBody>
                  <a:tcPr marL="9525" marR="9525" marT="9525" marB="0" anchor="b"/>
                </a:tc>
                <a:tc>
                  <a:txBody>
                    <a:bodyPr/>
                    <a:lstStyle/>
                    <a:p>
                      <a:pPr algn="r" rtl="0" fontAlgn="b"/>
                      <a:r>
                        <a:rPr lang="en-US" sz="1200" u="none" strike="noStrike">
                          <a:solidFill>
                            <a:schemeClr val="bg1"/>
                          </a:solidFill>
                          <a:effectLst/>
                        </a:rPr>
                        <a:t>325%</a:t>
                      </a:r>
                      <a:endParaRPr lang="en-US" sz="1200" b="0" i="0" u="none" strike="noStrike">
                        <a:solidFill>
                          <a:schemeClr val="bg1"/>
                        </a:solidFill>
                        <a:effectLst/>
                        <a:latin typeface="Arial" panose="020B0604020202020204" pitchFamily="34" charset="0"/>
                      </a:endParaRPr>
                    </a:p>
                  </a:txBody>
                  <a:tcPr marL="9525" marR="9525" marT="9525" marB="0" anchor="b"/>
                </a:tc>
                <a:extLst>
                  <a:ext uri="{0D108BD9-81ED-4DB2-BD59-A6C34878D82A}">
                    <a16:rowId xmlns:a16="http://schemas.microsoft.com/office/drawing/2014/main" val="3618154161"/>
                  </a:ext>
                </a:extLst>
              </a:tr>
              <a:tr h="248217">
                <a:tc>
                  <a:txBody>
                    <a:bodyPr/>
                    <a:lstStyle/>
                    <a:p>
                      <a:pPr algn="r" rtl="0" fontAlgn="t"/>
                      <a:r>
                        <a:rPr lang="en-US" sz="1200" u="none" strike="noStrike">
                          <a:solidFill>
                            <a:schemeClr val="bg1"/>
                          </a:solidFill>
                          <a:effectLst/>
                        </a:rPr>
                        <a:t>Cupertino</a:t>
                      </a:r>
                      <a:endParaRPr lang="en-US" sz="1200" b="0" i="0" u="none" strike="noStrike">
                        <a:solidFill>
                          <a:schemeClr val="bg1"/>
                        </a:solidFill>
                        <a:effectLst/>
                        <a:latin typeface="Arial" panose="020B0604020202020204" pitchFamily="34" charset="0"/>
                      </a:endParaRPr>
                    </a:p>
                  </a:txBody>
                  <a:tcPr marL="9525" marR="9525" marT="9525" marB="0"/>
                </a:tc>
                <a:tc>
                  <a:txBody>
                    <a:bodyPr/>
                    <a:lstStyle/>
                    <a:p>
                      <a:pPr algn="r" rtl="0" fontAlgn="t"/>
                      <a:r>
                        <a:rPr lang="en-US" sz="1200" u="none" strike="noStrike">
                          <a:solidFill>
                            <a:schemeClr val="bg1"/>
                          </a:solidFill>
                          <a:effectLst/>
                        </a:rPr>
                        <a:t>1,064</a:t>
                      </a:r>
                      <a:endParaRPr lang="en-US" sz="1200" b="0" i="0" u="none" strike="noStrike">
                        <a:solidFill>
                          <a:schemeClr val="bg1"/>
                        </a:solidFill>
                        <a:effectLst/>
                        <a:latin typeface="Arial" panose="020B0604020202020204" pitchFamily="34" charset="0"/>
                      </a:endParaRPr>
                    </a:p>
                  </a:txBody>
                  <a:tcPr marL="9525" marR="9525" marT="9525" marB="0"/>
                </a:tc>
                <a:tc>
                  <a:txBody>
                    <a:bodyPr/>
                    <a:lstStyle/>
                    <a:p>
                      <a:pPr algn="r" rtl="0" fontAlgn="b"/>
                      <a:r>
                        <a:rPr lang="en-US" sz="1200" u="none" strike="noStrike">
                          <a:solidFill>
                            <a:schemeClr val="bg1"/>
                          </a:solidFill>
                          <a:effectLst/>
                        </a:rPr>
                        <a:t>6,222</a:t>
                      </a:r>
                      <a:endParaRPr lang="en-US" sz="1200" b="0" i="0" u="none" strike="noStrike">
                        <a:solidFill>
                          <a:schemeClr val="bg1"/>
                        </a:solidFill>
                        <a:effectLst/>
                        <a:latin typeface="Arial" panose="020B0604020202020204" pitchFamily="34" charset="0"/>
                      </a:endParaRPr>
                    </a:p>
                  </a:txBody>
                  <a:tcPr marL="9525" marR="9525" marT="9525" marB="0" anchor="b"/>
                </a:tc>
                <a:tc>
                  <a:txBody>
                    <a:bodyPr/>
                    <a:lstStyle/>
                    <a:p>
                      <a:pPr algn="r" rtl="0" fontAlgn="b"/>
                      <a:r>
                        <a:rPr lang="en-US" sz="1200" u="none" strike="noStrike">
                          <a:solidFill>
                            <a:schemeClr val="bg1"/>
                          </a:solidFill>
                          <a:effectLst/>
                        </a:rPr>
                        <a:t>485%</a:t>
                      </a:r>
                      <a:endParaRPr lang="en-US" sz="1200" b="0" i="0" u="none" strike="noStrike">
                        <a:solidFill>
                          <a:schemeClr val="bg1"/>
                        </a:solidFill>
                        <a:effectLst/>
                        <a:latin typeface="Arial" panose="020B0604020202020204" pitchFamily="34" charset="0"/>
                      </a:endParaRPr>
                    </a:p>
                  </a:txBody>
                  <a:tcPr marL="9525" marR="9525" marT="9525" marB="0" anchor="b"/>
                </a:tc>
                <a:extLst>
                  <a:ext uri="{0D108BD9-81ED-4DB2-BD59-A6C34878D82A}">
                    <a16:rowId xmlns:a16="http://schemas.microsoft.com/office/drawing/2014/main" val="431365240"/>
                  </a:ext>
                </a:extLst>
              </a:tr>
              <a:tr h="248217">
                <a:tc>
                  <a:txBody>
                    <a:bodyPr/>
                    <a:lstStyle/>
                    <a:p>
                      <a:pPr algn="r" rtl="0" fontAlgn="t"/>
                      <a:r>
                        <a:rPr lang="en-US" sz="1200" u="none" strike="noStrike">
                          <a:solidFill>
                            <a:schemeClr val="bg1"/>
                          </a:solidFill>
                          <a:effectLst/>
                        </a:rPr>
                        <a:t>Gilroy</a:t>
                      </a:r>
                      <a:endParaRPr lang="en-US" sz="1200" b="0" i="0" u="none" strike="noStrike">
                        <a:solidFill>
                          <a:schemeClr val="bg1"/>
                        </a:solidFill>
                        <a:effectLst/>
                        <a:latin typeface="Arial" panose="020B0604020202020204" pitchFamily="34" charset="0"/>
                      </a:endParaRPr>
                    </a:p>
                  </a:txBody>
                  <a:tcPr marL="9525" marR="9525" marT="9525" marB="0"/>
                </a:tc>
                <a:tc>
                  <a:txBody>
                    <a:bodyPr/>
                    <a:lstStyle/>
                    <a:p>
                      <a:pPr algn="r" rtl="0" fontAlgn="t"/>
                      <a:r>
                        <a:rPr lang="en-US" sz="1200" u="none" strike="noStrike">
                          <a:solidFill>
                            <a:schemeClr val="bg1"/>
                          </a:solidFill>
                          <a:effectLst/>
                        </a:rPr>
                        <a:t>1,088</a:t>
                      </a:r>
                      <a:endParaRPr lang="en-US" sz="1200" b="0" i="0" u="none" strike="noStrike">
                        <a:solidFill>
                          <a:schemeClr val="bg1"/>
                        </a:solidFill>
                        <a:effectLst/>
                        <a:latin typeface="Arial" panose="020B0604020202020204" pitchFamily="34" charset="0"/>
                      </a:endParaRPr>
                    </a:p>
                  </a:txBody>
                  <a:tcPr marL="9525" marR="9525" marT="9525" marB="0"/>
                </a:tc>
                <a:tc>
                  <a:txBody>
                    <a:bodyPr/>
                    <a:lstStyle/>
                    <a:p>
                      <a:pPr algn="r" rtl="0" fontAlgn="b"/>
                      <a:r>
                        <a:rPr lang="en-US" sz="1200" u="none" strike="noStrike">
                          <a:solidFill>
                            <a:schemeClr val="bg1"/>
                          </a:solidFill>
                          <a:effectLst/>
                        </a:rPr>
                        <a:t>1,464</a:t>
                      </a:r>
                      <a:endParaRPr lang="en-US" sz="1200" b="0" i="0" u="none" strike="noStrike">
                        <a:solidFill>
                          <a:schemeClr val="bg1"/>
                        </a:solidFill>
                        <a:effectLst/>
                        <a:latin typeface="Arial" panose="020B0604020202020204" pitchFamily="34" charset="0"/>
                      </a:endParaRPr>
                    </a:p>
                  </a:txBody>
                  <a:tcPr marL="9525" marR="9525" marT="9525" marB="0" anchor="b"/>
                </a:tc>
                <a:tc>
                  <a:txBody>
                    <a:bodyPr/>
                    <a:lstStyle/>
                    <a:p>
                      <a:pPr algn="r" rtl="0" fontAlgn="b"/>
                      <a:r>
                        <a:rPr lang="en-US" sz="1200" u="none" strike="noStrike">
                          <a:solidFill>
                            <a:schemeClr val="bg1"/>
                          </a:solidFill>
                          <a:effectLst/>
                        </a:rPr>
                        <a:t>35%</a:t>
                      </a:r>
                      <a:endParaRPr lang="en-US" sz="1200" b="0" i="0" u="none" strike="noStrike">
                        <a:solidFill>
                          <a:schemeClr val="bg1"/>
                        </a:solidFill>
                        <a:effectLst/>
                        <a:latin typeface="Arial" panose="020B0604020202020204" pitchFamily="34" charset="0"/>
                      </a:endParaRPr>
                    </a:p>
                  </a:txBody>
                  <a:tcPr marL="9525" marR="9525" marT="9525" marB="0" anchor="b"/>
                </a:tc>
                <a:extLst>
                  <a:ext uri="{0D108BD9-81ED-4DB2-BD59-A6C34878D82A}">
                    <a16:rowId xmlns:a16="http://schemas.microsoft.com/office/drawing/2014/main" val="1886399827"/>
                  </a:ext>
                </a:extLst>
              </a:tr>
              <a:tr h="248217">
                <a:tc>
                  <a:txBody>
                    <a:bodyPr/>
                    <a:lstStyle/>
                    <a:p>
                      <a:pPr algn="r" rtl="0" fontAlgn="t"/>
                      <a:r>
                        <a:rPr lang="en-US" sz="1200" u="none" strike="noStrike">
                          <a:solidFill>
                            <a:schemeClr val="bg1"/>
                          </a:solidFill>
                          <a:effectLst/>
                        </a:rPr>
                        <a:t>Los Altos</a:t>
                      </a:r>
                      <a:endParaRPr lang="en-US" sz="1200" b="0" i="0" u="none" strike="noStrike">
                        <a:solidFill>
                          <a:schemeClr val="bg1"/>
                        </a:solidFill>
                        <a:effectLst/>
                        <a:latin typeface="Arial" panose="020B0604020202020204" pitchFamily="34" charset="0"/>
                      </a:endParaRPr>
                    </a:p>
                  </a:txBody>
                  <a:tcPr marL="9525" marR="9525" marT="9525" marB="0"/>
                </a:tc>
                <a:tc>
                  <a:txBody>
                    <a:bodyPr/>
                    <a:lstStyle/>
                    <a:p>
                      <a:pPr algn="r" rtl="0" fontAlgn="t"/>
                      <a:r>
                        <a:rPr lang="en-US" sz="1200" u="none" strike="noStrike">
                          <a:solidFill>
                            <a:schemeClr val="bg1"/>
                          </a:solidFill>
                          <a:effectLst/>
                        </a:rPr>
                        <a:t>477</a:t>
                      </a:r>
                      <a:endParaRPr lang="en-US" sz="1200" b="0" i="0" u="none" strike="noStrike">
                        <a:solidFill>
                          <a:schemeClr val="bg1"/>
                        </a:solidFill>
                        <a:effectLst/>
                        <a:latin typeface="Arial" panose="020B0604020202020204" pitchFamily="34" charset="0"/>
                      </a:endParaRPr>
                    </a:p>
                  </a:txBody>
                  <a:tcPr marL="9525" marR="9525" marT="9525" marB="0"/>
                </a:tc>
                <a:tc>
                  <a:txBody>
                    <a:bodyPr/>
                    <a:lstStyle/>
                    <a:p>
                      <a:pPr algn="r" rtl="0" fontAlgn="b"/>
                      <a:r>
                        <a:rPr lang="en-US" sz="1200" u="none" strike="noStrike">
                          <a:solidFill>
                            <a:schemeClr val="bg1"/>
                          </a:solidFill>
                          <a:effectLst/>
                        </a:rPr>
                        <a:t>2,267</a:t>
                      </a:r>
                      <a:endParaRPr lang="en-US" sz="1200" b="0" i="0" u="none" strike="noStrike">
                        <a:solidFill>
                          <a:schemeClr val="bg1"/>
                        </a:solidFill>
                        <a:effectLst/>
                        <a:latin typeface="Arial" panose="020B0604020202020204" pitchFamily="34" charset="0"/>
                      </a:endParaRPr>
                    </a:p>
                  </a:txBody>
                  <a:tcPr marL="9525" marR="9525" marT="9525" marB="0" anchor="b"/>
                </a:tc>
                <a:tc>
                  <a:txBody>
                    <a:bodyPr/>
                    <a:lstStyle/>
                    <a:p>
                      <a:pPr algn="r" rtl="0" fontAlgn="b"/>
                      <a:r>
                        <a:rPr lang="en-US" sz="1200" u="none" strike="noStrike">
                          <a:solidFill>
                            <a:schemeClr val="bg1"/>
                          </a:solidFill>
                          <a:effectLst/>
                        </a:rPr>
                        <a:t>375%</a:t>
                      </a:r>
                      <a:endParaRPr lang="en-US" sz="1200" b="0" i="0" u="none" strike="noStrike">
                        <a:solidFill>
                          <a:schemeClr val="bg1"/>
                        </a:solidFill>
                        <a:effectLst/>
                        <a:latin typeface="Arial" panose="020B0604020202020204" pitchFamily="34" charset="0"/>
                      </a:endParaRPr>
                    </a:p>
                  </a:txBody>
                  <a:tcPr marL="9525" marR="9525" marT="9525" marB="0" anchor="b"/>
                </a:tc>
                <a:extLst>
                  <a:ext uri="{0D108BD9-81ED-4DB2-BD59-A6C34878D82A}">
                    <a16:rowId xmlns:a16="http://schemas.microsoft.com/office/drawing/2014/main" val="2317743574"/>
                  </a:ext>
                </a:extLst>
              </a:tr>
              <a:tr h="248217">
                <a:tc>
                  <a:txBody>
                    <a:bodyPr/>
                    <a:lstStyle/>
                    <a:p>
                      <a:pPr algn="r" rtl="0" fontAlgn="t"/>
                      <a:r>
                        <a:rPr lang="en-US" sz="1200" u="none" strike="noStrike">
                          <a:solidFill>
                            <a:schemeClr val="bg1"/>
                          </a:solidFill>
                          <a:effectLst/>
                        </a:rPr>
                        <a:t>Los Altos Hills</a:t>
                      </a:r>
                      <a:endParaRPr lang="en-US" sz="1200" b="0" i="0" u="none" strike="noStrike">
                        <a:solidFill>
                          <a:schemeClr val="bg1"/>
                        </a:solidFill>
                        <a:effectLst/>
                        <a:latin typeface="Arial" panose="020B0604020202020204" pitchFamily="34" charset="0"/>
                      </a:endParaRPr>
                    </a:p>
                  </a:txBody>
                  <a:tcPr marL="9525" marR="9525" marT="9525" marB="0"/>
                </a:tc>
                <a:tc>
                  <a:txBody>
                    <a:bodyPr/>
                    <a:lstStyle/>
                    <a:p>
                      <a:pPr algn="r" rtl="0" fontAlgn="t"/>
                      <a:r>
                        <a:rPr lang="en-US" sz="1200" u="none" strike="noStrike">
                          <a:solidFill>
                            <a:schemeClr val="bg1"/>
                          </a:solidFill>
                          <a:effectLst/>
                        </a:rPr>
                        <a:t>121</a:t>
                      </a:r>
                      <a:endParaRPr lang="en-US" sz="1200" b="0" i="0" u="none" strike="noStrike">
                        <a:solidFill>
                          <a:schemeClr val="bg1"/>
                        </a:solidFill>
                        <a:effectLst/>
                        <a:latin typeface="Arial" panose="020B0604020202020204" pitchFamily="34" charset="0"/>
                      </a:endParaRPr>
                    </a:p>
                  </a:txBody>
                  <a:tcPr marL="9525" marR="9525" marT="9525" marB="0"/>
                </a:tc>
                <a:tc>
                  <a:txBody>
                    <a:bodyPr/>
                    <a:lstStyle/>
                    <a:p>
                      <a:pPr algn="r" rtl="0" fontAlgn="b"/>
                      <a:r>
                        <a:rPr lang="en-US" sz="1200" u="none" strike="noStrike">
                          <a:solidFill>
                            <a:schemeClr val="bg1"/>
                          </a:solidFill>
                          <a:effectLst/>
                        </a:rPr>
                        <a:t>545</a:t>
                      </a:r>
                      <a:endParaRPr lang="en-US" sz="1200" b="0" i="0" u="none" strike="noStrike">
                        <a:solidFill>
                          <a:schemeClr val="bg1"/>
                        </a:solidFill>
                        <a:effectLst/>
                        <a:latin typeface="Arial" panose="020B0604020202020204" pitchFamily="34" charset="0"/>
                      </a:endParaRPr>
                    </a:p>
                  </a:txBody>
                  <a:tcPr marL="9525" marR="9525" marT="9525" marB="0" anchor="b"/>
                </a:tc>
                <a:tc>
                  <a:txBody>
                    <a:bodyPr/>
                    <a:lstStyle/>
                    <a:p>
                      <a:pPr algn="r" rtl="0" fontAlgn="b"/>
                      <a:r>
                        <a:rPr lang="en-US" sz="1200" u="none" strike="noStrike">
                          <a:solidFill>
                            <a:schemeClr val="bg1"/>
                          </a:solidFill>
                          <a:effectLst/>
                        </a:rPr>
                        <a:t>350%</a:t>
                      </a:r>
                      <a:endParaRPr lang="en-US" sz="1200" b="0" i="0" u="none" strike="noStrike">
                        <a:solidFill>
                          <a:schemeClr val="bg1"/>
                        </a:solidFill>
                        <a:effectLst/>
                        <a:latin typeface="Arial" panose="020B0604020202020204" pitchFamily="34" charset="0"/>
                      </a:endParaRPr>
                    </a:p>
                  </a:txBody>
                  <a:tcPr marL="9525" marR="9525" marT="9525" marB="0" anchor="b"/>
                </a:tc>
                <a:extLst>
                  <a:ext uri="{0D108BD9-81ED-4DB2-BD59-A6C34878D82A}">
                    <a16:rowId xmlns:a16="http://schemas.microsoft.com/office/drawing/2014/main" val="2366371373"/>
                  </a:ext>
                </a:extLst>
              </a:tr>
              <a:tr h="248217">
                <a:tc>
                  <a:txBody>
                    <a:bodyPr/>
                    <a:lstStyle/>
                    <a:p>
                      <a:pPr algn="r" rtl="0" fontAlgn="t"/>
                      <a:r>
                        <a:rPr lang="en-US" sz="1200" u="none" strike="noStrike">
                          <a:solidFill>
                            <a:schemeClr val="bg1"/>
                          </a:solidFill>
                          <a:effectLst/>
                        </a:rPr>
                        <a:t>Los Gatos</a:t>
                      </a:r>
                      <a:endParaRPr lang="en-US" sz="1200" b="0" i="0" u="none" strike="noStrike">
                        <a:solidFill>
                          <a:schemeClr val="bg1"/>
                        </a:solidFill>
                        <a:effectLst/>
                        <a:latin typeface="Arial" panose="020B0604020202020204" pitchFamily="34" charset="0"/>
                      </a:endParaRPr>
                    </a:p>
                  </a:txBody>
                  <a:tcPr marL="9525" marR="9525" marT="9525" marB="0"/>
                </a:tc>
                <a:tc>
                  <a:txBody>
                    <a:bodyPr/>
                    <a:lstStyle/>
                    <a:p>
                      <a:pPr algn="r" rtl="0" fontAlgn="t"/>
                      <a:r>
                        <a:rPr lang="en-US" sz="1200" u="none" strike="noStrike">
                          <a:solidFill>
                            <a:schemeClr val="bg1"/>
                          </a:solidFill>
                          <a:effectLst/>
                        </a:rPr>
                        <a:t>619</a:t>
                      </a:r>
                      <a:endParaRPr lang="en-US" sz="1200" b="0" i="0" u="none" strike="noStrike">
                        <a:solidFill>
                          <a:schemeClr val="bg1"/>
                        </a:solidFill>
                        <a:effectLst/>
                        <a:latin typeface="Arial" panose="020B0604020202020204" pitchFamily="34" charset="0"/>
                      </a:endParaRPr>
                    </a:p>
                  </a:txBody>
                  <a:tcPr marL="9525" marR="9525" marT="9525" marB="0"/>
                </a:tc>
                <a:tc>
                  <a:txBody>
                    <a:bodyPr/>
                    <a:lstStyle/>
                    <a:p>
                      <a:pPr algn="r" rtl="0" fontAlgn="b"/>
                      <a:r>
                        <a:rPr lang="en-US" sz="1200" u="none" strike="noStrike">
                          <a:solidFill>
                            <a:schemeClr val="bg1"/>
                          </a:solidFill>
                          <a:effectLst/>
                        </a:rPr>
                        <a:t>1,939</a:t>
                      </a:r>
                      <a:endParaRPr lang="en-US" sz="1200" b="0" i="0" u="none" strike="noStrike">
                        <a:solidFill>
                          <a:schemeClr val="bg1"/>
                        </a:solidFill>
                        <a:effectLst/>
                        <a:latin typeface="Arial" panose="020B0604020202020204" pitchFamily="34" charset="0"/>
                      </a:endParaRPr>
                    </a:p>
                  </a:txBody>
                  <a:tcPr marL="9525" marR="9525" marT="9525" marB="0" anchor="b"/>
                </a:tc>
                <a:tc>
                  <a:txBody>
                    <a:bodyPr/>
                    <a:lstStyle/>
                    <a:p>
                      <a:pPr algn="r" rtl="0" fontAlgn="b"/>
                      <a:r>
                        <a:rPr lang="en-US" sz="1200" u="none" strike="noStrike">
                          <a:solidFill>
                            <a:schemeClr val="bg1"/>
                          </a:solidFill>
                          <a:effectLst/>
                        </a:rPr>
                        <a:t>213%</a:t>
                      </a:r>
                      <a:endParaRPr lang="en-US" sz="1200" b="0" i="0" u="none" strike="noStrike">
                        <a:solidFill>
                          <a:schemeClr val="bg1"/>
                        </a:solidFill>
                        <a:effectLst/>
                        <a:latin typeface="Arial" panose="020B0604020202020204" pitchFamily="34" charset="0"/>
                      </a:endParaRPr>
                    </a:p>
                  </a:txBody>
                  <a:tcPr marL="9525" marR="9525" marT="9525" marB="0" anchor="b"/>
                </a:tc>
                <a:extLst>
                  <a:ext uri="{0D108BD9-81ED-4DB2-BD59-A6C34878D82A}">
                    <a16:rowId xmlns:a16="http://schemas.microsoft.com/office/drawing/2014/main" val="2660493433"/>
                  </a:ext>
                </a:extLst>
              </a:tr>
              <a:tr h="248217">
                <a:tc>
                  <a:txBody>
                    <a:bodyPr/>
                    <a:lstStyle/>
                    <a:p>
                      <a:pPr algn="r" rtl="0" fontAlgn="t"/>
                      <a:r>
                        <a:rPr lang="en-US" sz="1200" u="none" strike="noStrike">
                          <a:solidFill>
                            <a:schemeClr val="bg1"/>
                          </a:solidFill>
                          <a:effectLst/>
                        </a:rPr>
                        <a:t>Milpitas</a:t>
                      </a:r>
                      <a:endParaRPr lang="en-US" sz="1200" b="0" i="0" u="none" strike="noStrike">
                        <a:solidFill>
                          <a:schemeClr val="bg1"/>
                        </a:solidFill>
                        <a:effectLst/>
                        <a:latin typeface="Arial" panose="020B0604020202020204" pitchFamily="34" charset="0"/>
                      </a:endParaRPr>
                    </a:p>
                  </a:txBody>
                  <a:tcPr marL="9525" marR="9525" marT="9525" marB="0"/>
                </a:tc>
                <a:tc>
                  <a:txBody>
                    <a:bodyPr/>
                    <a:lstStyle/>
                    <a:p>
                      <a:pPr algn="r" rtl="0" fontAlgn="t"/>
                      <a:r>
                        <a:rPr lang="en-US" sz="1200" u="none" strike="noStrike">
                          <a:solidFill>
                            <a:schemeClr val="bg1"/>
                          </a:solidFill>
                          <a:effectLst/>
                        </a:rPr>
                        <a:t>3,290</a:t>
                      </a:r>
                      <a:endParaRPr lang="en-US" sz="1200" b="0" i="0" u="none" strike="noStrike">
                        <a:solidFill>
                          <a:schemeClr val="bg1"/>
                        </a:solidFill>
                        <a:effectLst/>
                        <a:latin typeface="Arial" panose="020B0604020202020204" pitchFamily="34" charset="0"/>
                      </a:endParaRPr>
                    </a:p>
                  </a:txBody>
                  <a:tcPr marL="9525" marR="9525" marT="9525" marB="0"/>
                </a:tc>
                <a:tc>
                  <a:txBody>
                    <a:bodyPr/>
                    <a:lstStyle/>
                    <a:p>
                      <a:pPr algn="r" rtl="0" fontAlgn="b"/>
                      <a:r>
                        <a:rPr lang="en-US" sz="1200" u="none" strike="noStrike">
                          <a:solidFill>
                            <a:schemeClr val="bg1"/>
                          </a:solidFill>
                          <a:effectLst/>
                        </a:rPr>
                        <a:t>6,579</a:t>
                      </a:r>
                      <a:endParaRPr lang="en-US" sz="1200" b="0" i="0" u="none" strike="noStrike">
                        <a:solidFill>
                          <a:schemeClr val="bg1"/>
                        </a:solidFill>
                        <a:effectLst/>
                        <a:latin typeface="Arial" panose="020B0604020202020204" pitchFamily="34" charset="0"/>
                      </a:endParaRPr>
                    </a:p>
                  </a:txBody>
                  <a:tcPr marL="9525" marR="9525" marT="9525" marB="0" anchor="b"/>
                </a:tc>
                <a:tc>
                  <a:txBody>
                    <a:bodyPr/>
                    <a:lstStyle/>
                    <a:p>
                      <a:pPr algn="r" rtl="0" fontAlgn="b"/>
                      <a:r>
                        <a:rPr lang="en-US" sz="1200" u="none" strike="noStrike">
                          <a:solidFill>
                            <a:schemeClr val="bg1"/>
                          </a:solidFill>
                          <a:effectLst/>
                        </a:rPr>
                        <a:t>100%</a:t>
                      </a:r>
                      <a:endParaRPr lang="en-US" sz="1200" b="0" i="0" u="none" strike="noStrike">
                        <a:solidFill>
                          <a:schemeClr val="bg1"/>
                        </a:solidFill>
                        <a:effectLst/>
                        <a:latin typeface="Arial" panose="020B0604020202020204" pitchFamily="34" charset="0"/>
                      </a:endParaRPr>
                    </a:p>
                  </a:txBody>
                  <a:tcPr marL="9525" marR="9525" marT="9525" marB="0" anchor="b"/>
                </a:tc>
                <a:extLst>
                  <a:ext uri="{0D108BD9-81ED-4DB2-BD59-A6C34878D82A}">
                    <a16:rowId xmlns:a16="http://schemas.microsoft.com/office/drawing/2014/main" val="3902136602"/>
                  </a:ext>
                </a:extLst>
              </a:tr>
              <a:tr h="248217">
                <a:tc>
                  <a:txBody>
                    <a:bodyPr/>
                    <a:lstStyle/>
                    <a:p>
                      <a:pPr algn="r" rtl="0" fontAlgn="t"/>
                      <a:r>
                        <a:rPr lang="en-US" sz="1200" u="none" strike="noStrike">
                          <a:solidFill>
                            <a:schemeClr val="bg1"/>
                          </a:solidFill>
                          <a:effectLst/>
                        </a:rPr>
                        <a:t>Monte Sereno</a:t>
                      </a:r>
                      <a:endParaRPr lang="en-US" sz="1200" b="0" i="0" u="none" strike="noStrike">
                        <a:solidFill>
                          <a:schemeClr val="bg1"/>
                        </a:solidFill>
                        <a:effectLst/>
                        <a:latin typeface="Arial" panose="020B0604020202020204" pitchFamily="34" charset="0"/>
                      </a:endParaRPr>
                    </a:p>
                  </a:txBody>
                  <a:tcPr marL="9525" marR="9525" marT="9525" marB="0"/>
                </a:tc>
                <a:tc>
                  <a:txBody>
                    <a:bodyPr/>
                    <a:lstStyle/>
                    <a:p>
                      <a:pPr algn="r" rtl="0" fontAlgn="t"/>
                      <a:r>
                        <a:rPr lang="en-US" sz="1200" u="none" strike="noStrike">
                          <a:solidFill>
                            <a:schemeClr val="bg1"/>
                          </a:solidFill>
                          <a:effectLst/>
                        </a:rPr>
                        <a:t>61</a:t>
                      </a:r>
                      <a:endParaRPr lang="en-US" sz="1200" b="0" i="0" u="none" strike="noStrike">
                        <a:solidFill>
                          <a:schemeClr val="bg1"/>
                        </a:solidFill>
                        <a:effectLst/>
                        <a:latin typeface="Arial" panose="020B0604020202020204" pitchFamily="34" charset="0"/>
                      </a:endParaRPr>
                    </a:p>
                  </a:txBody>
                  <a:tcPr marL="9525" marR="9525" marT="9525" marB="0"/>
                </a:tc>
                <a:tc>
                  <a:txBody>
                    <a:bodyPr/>
                    <a:lstStyle/>
                    <a:p>
                      <a:pPr algn="r" rtl="0" fontAlgn="b"/>
                      <a:r>
                        <a:rPr lang="en-US" sz="1200" u="none" strike="noStrike">
                          <a:solidFill>
                            <a:schemeClr val="bg1"/>
                          </a:solidFill>
                          <a:effectLst/>
                        </a:rPr>
                        <a:t>192</a:t>
                      </a:r>
                      <a:endParaRPr lang="en-US" sz="1200" b="0" i="0" u="none" strike="noStrike">
                        <a:solidFill>
                          <a:schemeClr val="bg1"/>
                        </a:solidFill>
                        <a:effectLst/>
                        <a:latin typeface="Arial" panose="020B0604020202020204" pitchFamily="34" charset="0"/>
                      </a:endParaRPr>
                    </a:p>
                  </a:txBody>
                  <a:tcPr marL="9525" marR="9525" marT="9525" marB="0" anchor="b"/>
                </a:tc>
                <a:tc>
                  <a:txBody>
                    <a:bodyPr/>
                    <a:lstStyle/>
                    <a:p>
                      <a:pPr algn="r" rtl="0" fontAlgn="b"/>
                      <a:r>
                        <a:rPr lang="en-US" sz="1200" u="none" strike="noStrike">
                          <a:solidFill>
                            <a:schemeClr val="bg1"/>
                          </a:solidFill>
                          <a:effectLst/>
                        </a:rPr>
                        <a:t>215%</a:t>
                      </a:r>
                      <a:endParaRPr lang="en-US" sz="1200" b="0" i="0" u="none" strike="noStrike">
                        <a:solidFill>
                          <a:schemeClr val="bg1"/>
                        </a:solidFill>
                        <a:effectLst/>
                        <a:latin typeface="Arial" panose="020B0604020202020204" pitchFamily="34" charset="0"/>
                      </a:endParaRPr>
                    </a:p>
                  </a:txBody>
                  <a:tcPr marL="9525" marR="9525" marT="9525" marB="0" anchor="b"/>
                </a:tc>
                <a:extLst>
                  <a:ext uri="{0D108BD9-81ED-4DB2-BD59-A6C34878D82A}">
                    <a16:rowId xmlns:a16="http://schemas.microsoft.com/office/drawing/2014/main" val="1664913053"/>
                  </a:ext>
                </a:extLst>
              </a:tr>
              <a:tr h="248217">
                <a:tc>
                  <a:txBody>
                    <a:bodyPr/>
                    <a:lstStyle/>
                    <a:p>
                      <a:pPr algn="r" rtl="0" fontAlgn="t"/>
                      <a:r>
                        <a:rPr lang="en-US" sz="1200" u="none" strike="noStrike">
                          <a:solidFill>
                            <a:schemeClr val="bg1"/>
                          </a:solidFill>
                          <a:effectLst/>
                        </a:rPr>
                        <a:t>Morgan Hill</a:t>
                      </a:r>
                      <a:endParaRPr lang="en-US" sz="1200" b="0" i="0" u="none" strike="noStrike">
                        <a:solidFill>
                          <a:schemeClr val="bg1"/>
                        </a:solidFill>
                        <a:effectLst/>
                        <a:latin typeface="Arial" panose="020B0604020202020204" pitchFamily="34" charset="0"/>
                      </a:endParaRPr>
                    </a:p>
                  </a:txBody>
                  <a:tcPr marL="9525" marR="9525" marT="9525" marB="0"/>
                </a:tc>
                <a:tc>
                  <a:txBody>
                    <a:bodyPr/>
                    <a:lstStyle/>
                    <a:p>
                      <a:pPr algn="r" rtl="0" fontAlgn="t"/>
                      <a:r>
                        <a:rPr lang="en-US" sz="1200" u="none" strike="noStrike">
                          <a:solidFill>
                            <a:schemeClr val="bg1"/>
                          </a:solidFill>
                          <a:effectLst/>
                        </a:rPr>
                        <a:t>928</a:t>
                      </a:r>
                      <a:endParaRPr lang="en-US" sz="1200" b="0" i="0" u="none" strike="noStrike">
                        <a:solidFill>
                          <a:schemeClr val="bg1"/>
                        </a:solidFill>
                        <a:effectLst/>
                        <a:latin typeface="Arial" panose="020B0604020202020204" pitchFamily="34" charset="0"/>
                      </a:endParaRPr>
                    </a:p>
                  </a:txBody>
                  <a:tcPr marL="9525" marR="9525" marT="9525" marB="0"/>
                </a:tc>
                <a:tc>
                  <a:txBody>
                    <a:bodyPr/>
                    <a:lstStyle/>
                    <a:p>
                      <a:pPr algn="r" rtl="0" fontAlgn="b"/>
                      <a:r>
                        <a:rPr lang="en-US" sz="1200" u="none" strike="noStrike">
                          <a:solidFill>
                            <a:schemeClr val="bg1"/>
                          </a:solidFill>
                          <a:effectLst/>
                        </a:rPr>
                        <a:t>1,136</a:t>
                      </a:r>
                      <a:endParaRPr lang="en-US" sz="1200" b="0" i="0" u="none" strike="noStrike">
                        <a:solidFill>
                          <a:schemeClr val="bg1"/>
                        </a:solidFill>
                        <a:effectLst/>
                        <a:latin typeface="Arial" panose="020B0604020202020204" pitchFamily="34" charset="0"/>
                      </a:endParaRPr>
                    </a:p>
                  </a:txBody>
                  <a:tcPr marL="9525" marR="9525" marT="9525" marB="0" anchor="b"/>
                </a:tc>
                <a:tc>
                  <a:txBody>
                    <a:bodyPr/>
                    <a:lstStyle/>
                    <a:p>
                      <a:pPr algn="r" rtl="0" fontAlgn="b"/>
                      <a:r>
                        <a:rPr lang="en-US" sz="1200" u="none" strike="noStrike">
                          <a:solidFill>
                            <a:schemeClr val="bg1"/>
                          </a:solidFill>
                          <a:effectLst/>
                        </a:rPr>
                        <a:t>22%</a:t>
                      </a:r>
                      <a:endParaRPr lang="en-US" sz="1200" b="0" i="0" u="none" strike="noStrike">
                        <a:solidFill>
                          <a:schemeClr val="bg1"/>
                        </a:solidFill>
                        <a:effectLst/>
                        <a:latin typeface="Arial" panose="020B0604020202020204" pitchFamily="34" charset="0"/>
                      </a:endParaRPr>
                    </a:p>
                  </a:txBody>
                  <a:tcPr marL="9525" marR="9525" marT="9525" marB="0" anchor="b"/>
                </a:tc>
                <a:extLst>
                  <a:ext uri="{0D108BD9-81ED-4DB2-BD59-A6C34878D82A}">
                    <a16:rowId xmlns:a16="http://schemas.microsoft.com/office/drawing/2014/main" val="167877482"/>
                  </a:ext>
                </a:extLst>
              </a:tr>
              <a:tr h="248217">
                <a:tc>
                  <a:txBody>
                    <a:bodyPr/>
                    <a:lstStyle/>
                    <a:p>
                      <a:pPr algn="r" rtl="0" fontAlgn="t"/>
                      <a:r>
                        <a:rPr lang="en-US" sz="1200" u="none" strike="noStrike">
                          <a:solidFill>
                            <a:schemeClr val="bg1"/>
                          </a:solidFill>
                          <a:effectLst/>
                        </a:rPr>
                        <a:t>Mountain View</a:t>
                      </a:r>
                      <a:endParaRPr lang="en-US" sz="1200" b="0" i="0" u="none" strike="noStrike">
                        <a:solidFill>
                          <a:schemeClr val="bg1"/>
                        </a:solidFill>
                        <a:effectLst/>
                        <a:latin typeface="Arial" panose="020B0604020202020204" pitchFamily="34" charset="0"/>
                      </a:endParaRPr>
                    </a:p>
                  </a:txBody>
                  <a:tcPr marL="9525" marR="9525" marT="9525" marB="0"/>
                </a:tc>
                <a:tc>
                  <a:txBody>
                    <a:bodyPr/>
                    <a:lstStyle/>
                    <a:p>
                      <a:pPr algn="r" rtl="0" fontAlgn="t"/>
                      <a:r>
                        <a:rPr lang="en-US" sz="1200" u="none" strike="noStrike">
                          <a:solidFill>
                            <a:schemeClr val="bg1"/>
                          </a:solidFill>
                          <a:effectLst/>
                        </a:rPr>
                        <a:t>2,926</a:t>
                      </a:r>
                      <a:endParaRPr lang="en-US" sz="1200" b="0" i="0" u="none" strike="noStrike">
                        <a:solidFill>
                          <a:schemeClr val="bg1"/>
                        </a:solidFill>
                        <a:effectLst/>
                        <a:latin typeface="Arial" panose="020B0604020202020204" pitchFamily="34" charset="0"/>
                      </a:endParaRPr>
                    </a:p>
                  </a:txBody>
                  <a:tcPr marL="9525" marR="9525" marT="9525" marB="0"/>
                </a:tc>
                <a:tc>
                  <a:txBody>
                    <a:bodyPr/>
                    <a:lstStyle/>
                    <a:p>
                      <a:pPr algn="r" rtl="0" fontAlgn="b"/>
                      <a:r>
                        <a:rPr lang="en-US" sz="1200" u="none" strike="noStrike">
                          <a:solidFill>
                            <a:schemeClr val="bg1"/>
                          </a:solidFill>
                          <a:effectLst/>
                        </a:rPr>
                        <a:t>11,380</a:t>
                      </a:r>
                      <a:endParaRPr lang="en-US" sz="1200" b="0" i="0" u="none" strike="noStrike">
                        <a:solidFill>
                          <a:schemeClr val="bg1"/>
                        </a:solidFill>
                        <a:effectLst/>
                        <a:latin typeface="Arial" panose="020B0604020202020204" pitchFamily="34" charset="0"/>
                      </a:endParaRPr>
                    </a:p>
                  </a:txBody>
                  <a:tcPr marL="9525" marR="9525" marT="9525" marB="0" anchor="b"/>
                </a:tc>
                <a:tc>
                  <a:txBody>
                    <a:bodyPr/>
                    <a:lstStyle/>
                    <a:p>
                      <a:pPr algn="r" rtl="0" fontAlgn="b"/>
                      <a:r>
                        <a:rPr lang="en-US" sz="1200" u="none" strike="noStrike">
                          <a:solidFill>
                            <a:schemeClr val="bg1"/>
                          </a:solidFill>
                          <a:effectLst/>
                        </a:rPr>
                        <a:t>289%</a:t>
                      </a:r>
                      <a:endParaRPr lang="en-US" sz="1200" b="0" i="0" u="none" strike="noStrike">
                        <a:solidFill>
                          <a:schemeClr val="bg1"/>
                        </a:solidFill>
                        <a:effectLst/>
                        <a:latin typeface="Arial" panose="020B0604020202020204" pitchFamily="34" charset="0"/>
                      </a:endParaRPr>
                    </a:p>
                  </a:txBody>
                  <a:tcPr marL="9525" marR="9525" marT="9525" marB="0" anchor="b"/>
                </a:tc>
                <a:extLst>
                  <a:ext uri="{0D108BD9-81ED-4DB2-BD59-A6C34878D82A}">
                    <a16:rowId xmlns:a16="http://schemas.microsoft.com/office/drawing/2014/main" val="2199489314"/>
                  </a:ext>
                </a:extLst>
              </a:tr>
              <a:tr h="248217">
                <a:tc>
                  <a:txBody>
                    <a:bodyPr/>
                    <a:lstStyle/>
                    <a:p>
                      <a:pPr algn="r" rtl="0" fontAlgn="t"/>
                      <a:r>
                        <a:rPr lang="en-US" sz="1200" u="none" strike="noStrike">
                          <a:solidFill>
                            <a:schemeClr val="bg1"/>
                          </a:solidFill>
                          <a:effectLst/>
                        </a:rPr>
                        <a:t>Palo Alto</a:t>
                      </a:r>
                      <a:endParaRPr lang="en-US" sz="1200" b="0" i="0" u="none" strike="noStrike">
                        <a:solidFill>
                          <a:schemeClr val="bg1"/>
                        </a:solidFill>
                        <a:effectLst/>
                        <a:latin typeface="Arial" panose="020B0604020202020204" pitchFamily="34" charset="0"/>
                      </a:endParaRPr>
                    </a:p>
                  </a:txBody>
                  <a:tcPr marL="9525" marR="9525" marT="9525" marB="0"/>
                </a:tc>
                <a:tc>
                  <a:txBody>
                    <a:bodyPr/>
                    <a:lstStyle/>
                    <a:p>
                      <a:pPr algn="r" rtl="0" fontAlgn="t"/>
                      <a:r>
                        <a:rPr lang="en-US" sz="1200" u="none" strike="noStrike">
                          <a:solidFill>
                            <a:schemeClr val="bg1"/>
                          </a:solidFill>
                          <a:effectLst/>
                        </a:rPr>
                        <a:t>1,988</a:t>
                      </a:r>
                      <a:endParaRPr lang="en-US" sz="1200" b="0" i="0" u="none" strike="noStrike">
                        <a:solidFill>
                          <a:schemeClr val="bg1"/>
                        </a:solidFill>
                        <a:effectLst/>
                        <a:latin typeface="Arial" panose="020B0604020202020204" pitchFamily="34" charset="0"/>
                      </a:endParaRPr>
                    </a:p>
                  </a:txBody>
                  <a:tcPr marL="9525" marR="9525" marT="9525" marB="0"/>
                </a:tc>
                <a:tc>
                  <a:txBody>
                    <a:bodyPr/>
                    <a:lstStyle/>
                    <a:p>
                      <a:pPr algn="r" rtl="0" fontAlgn="b"/>
                      <a:r>
                        <a:rPr lang="en-US" sz="1200" u="none" strike="noStrike">
                          <a:solidFill>
                            <a:schemeClr val="bg1"/>
                          </a:solidFill>
                          <a:effectLst/>
                        </a:rPr>
                        <a:t>10,058</a:t>
                      </a:r>
                      <a:endParaRPr lang="en-US" sz="1200" b="0" i="0" u="none" strike="noStrike">
                        <a:solidFill>
                          <a:schemeClr val="bg1"/>
                        </a:solidFill>
                        <a:effectLst/>
                        <a:latin typeface="Arial" panose="020B0604020202020204" pitchFamily="34" charset="0"/>
                      </a:endParaRPr>
                    </a:p>
                  </a:txBody>
                  <a:tcPr marL="9525" marR="9525" marT="9525" marB="0" anchor="b"/>
                </a:tc>
                <a:tc>
                  <a:txBody>
                    <a:bodyPr/>
                    <a:lstStyle/>
                    <a:p>
                      <a:pPr algn="r" rtl="0" fontAlgn="b"/>
                      <a:r>
                        <a:rPr lang="en-US" sz="1200" u="none" strike="noStrike">
                          <a:solidFill>
                            <a:schemeClr val="bg1"/>
                          </a:solidFill>
                          <a:effectLst/>
                        </a:rPr>
                        <a:t>406%</a:t>
                      </a:r>
                      <a:endParaRPr lang="en-US" sz="1200" b="0" i="0" u="none" strike="noStrike">
                        <a:solidFill>
                          <a:schemeClr val="bg1"/>
                        </a:solidFill>
                        <a:effectLst/>
                        <a:latin typeface="Arial" panose="020B0604020202020204" pitchFamily="34" charset="0"/>
                      </a:endParaRPr>
                    </a:p>
                  </a:txBody>
                  <a:tcPr marL="9525" marR="9525" marT="9525" marB="0" anchor="b"/>
                </a:tc>
                <a:extLst>
                  <a:ext uri="{0D108BD9-81ED-4DB2-BD59-A6C34878D82A}">
                    <a16:rowId xmlns:a16="http://schemas.microsoft.com/office/drawing/2014/main" val="3900386296"/>
                  </a:ext>
                </a:extLst>
              </a:tr>
              <a:tr h="248217">
                <a:tc>
                  <a:txBody>
                    <a:bodyPr/>
                    <a:lstStyle/>
                    <a:p>
                      <a:pPr algn="r" rtl="0" fontAlgn="t"/>
                      <a:r>
                        <a:rPr lang="en-US" sz="1200" u="none" strike="noStrike">
                          <a:solidFill>
                            <a:schemeClr val="bg1"/>
                          </a:solidFill>
                          <a:effectLst/>
                        </a:rPr>
                        <a:t>San Jose</a:t>
                      </a:r>
                      <a:endParaRPr lang="en-US" sz="1200" b="0" i="0" u="none" strike="noStrike">
                        <a:solidFill>
                          <a:schemeClr val="bg1"/>
                        </a:solidFill>
                        <a:effectLst/>
                        <a:latin typeface="Arial" panose="020B0604020202020204" pitchFamily="34" charset="0"/>
                      </a:endParaRPr>
                    </a:p>
                  </a:txBody>
                  <a:tcPr marL="9525" marR="9525" marT="9525" marB="0"/>
                </a:tc>
                <a:tc>
                  <a:txBody>
                    <a:bodyPr/>
                    <a:lstStyle/>
                    <a:p>
                      <a:pPr algn="r" rtl="0" fontAlgn="t"/>
                      <a:r>
                        <a:rPr lang="en-US" sz="1200" u="none" strike="noStrike">
                          <a:solidFill>
                            <a:schemeClr val="bg1"/>
                          </a:solidFill>
                          <a:effectLst/>
                        </a:rPr>
                        <a:t>35,080</a:t>
                      </a:r>
                      <a:endParaRPr lang="en-US" sz="1200" b="0" i="0" u="none" strike="noStrike">
                        <a:solidFill>
                          <a:schemeClr val="bg1"/>
                        </a:solidFill>
                        <a:effectLst/>
                        <a:latin typeface="Arial" panose="020B0604020202020204" pitchFamily="34" charset="0"/>
                      </a:endParaRPr>
                    </a:p>
                  </a:txBody>
                  <a:tcPr marL="9525" marR="9525" marT="9525" marB="0"/>
                </a:tc>
                <a:tc>
                  <a:txBody>
                    <a:bodyPr/>
                    <a:lstStyle/>
                    <a:p>
                      <a:pPr algn="r" rtl="0" fontAlgn="b"/>
                      <a:r>
                        <a:rPr lang="en-US" sz="1200" u="none" strike="noStrike">
                          <a:solidFill>
                            <a:schemeClr val="bg1"/>
                          </a:solidFill>
                          <a:effectLst/>
                        </a:rPr>
                        <a:t>66,522</a:t>
                      </a:r>
                      <a:endParaRPr lang="en-US" sz="1200" b="0" i="0" u="none" strike="noStrike">
                        <a:solidFill>
                          <a:schemeClr val="bg1"/>
                        </a:solidFill>
                        <a:effectLst/>
                        <a:latin typeface="Arial" panose="020B0604020202020204" pitchFamily="34" charset="0"/>
                      </a:endParaRPr>
                    </a:p>
                  </a:txBody>
                  <a:tcPr marL="9525" marR="9525" marT="9525" marB="0" anchor="b"/>
                </a:tc>
                <a:tc>
                  <a:txBody>
                    <a:bodyPr/>
                    <a:lstStyle/>
                    <a:p>
                      <a:pPr algn="r" rtl="0" fontAlgn="b"/>
                      <a:r>
                        <a:rPr lang="en-US" sz="1200" u="none" strike="noStrike">
                          <a:solidFill>
                            <a:schemeClr val="bg1"/>
                          </a:solidFill>
                          <a:effectLst/>
                        </a:rPr>
                        <a:t>90%</a:t>
                      </a:r>
                      <a:endParaRPr lang="en-US" sz="1200" b="0" i="0" u="none" strike="noStrike">
                        <a:solidFill>
                          <a:schemeClr val="bg1"/>
                        </a:solidFill>
                        <a:effectLst/>
                        <a:latin typeface="Arial" panose="020B0604020202020204" pitchFamily="34" charset="0"/>
                      </a:endParaRPr>
                    </a:p>
                  </a:txBody>
                  <a:tcPr marL="9525" marR="9525" marT="9525" marB="0" anchor="b"/>
                </a:tc>
                <a:extLst>
                  <a:ext uri="{0D108BD9-81ED-4DB2-BD59-A6C34878D82A}">
                    <a16:rowId xmlns:a16="http://schemas.microsoft.com/office/drawing/2014/main" val="2702446289"/>
                  </a:ext>
                </a:extLst>
              </a:tr>
              <a:tr h="248217">
                <a:tc>
                  <a:txBody>
                    <a:bodyPr/>
                    <a:lstStyle/>
                    <a:p>
                      <a:pPr algn="r" rtl="0" fontAlgn="t"/>
                      <a:r>
                        <a:rPr lang="en-US" sz="1200" u="none" strike="noStrike">
                          <a:solidFill>
                            <a:schemeClr val="bg1"/>
                          </a:solidFill>
                          <a:effectLst/>
                        </a:rPr>
                        <a:t>Santa Clara</a:t>
                      </a:r>
                      <a:endParaRPr lang="en-US" sz="1200" b="0" i="0" u="none" strike="noStrike">
                        <a:solidFill>
                          <a:schemeClr val="bg1"/>
                        </a:solidFill>
                        <a:effectLst/>
                        <a:latin typeface="Arial" panose="020B0604020202020204" pitchFamily="34" charset="0"/>
                      </a:endParaRPr>
                    </a:p>
                  </a:txBody>
                  <a:tcPr marL="9525" marR="9525" marT="9525" marB="0"/>
                </a:tc>
                <a:tc>
                  <a:txBody>
                    <a:bodyPr/>
                    <a:lstStyle/>
                    <a:p>
                      <a:pPr algn="r" rtl="0" fontAlgn="t"/>
                      <a:r>
                        <a:rPr lang="en-US" sz="1200" u="none" strike="noStrike">
                          <a:solidFill>
                            <a:schemeClr val="bg1"/>
                          </a:solidFill>
                          <a:effectLst/>
                        </a:rPr>
                        <a:t>4,093</a:t>
                      </a:r>
                      <a:endParaRPr lang="en-US" sz="1200" b="0" i="0" u="none" strike="noStrike">
                        <a:solidFill>
                          <a:schemeClr val="bg1"/>
                        </a:solidFill>
                        <a:effectLst/>
                        <a:latin typeface="Arial" panose="020B0604020202020204" pitchFamily="34" charset="0"/>
                      </a:endParaRPr>
                    </a:p>
                  </a:txBody>
                  <a:tcPr marL="9525" marR="9525" marT="9525" marB="0"/>
                </a:tc>
                <a:tc>
                  <a:txBody>
                    <a:bodyPr/>
                    <a:lstStyle/>
                    <a:p>
                      <a:pPr algn="r" rtl="0" fontAlgn="b"/>
                      <a:r>
                        <a:rPr lang="en-US" sz="1200" u="none" strike="noStrike">
                          <a:solidFill>
                            <a:schemeClr val="bg1"/>
                          </a:solidFill>
                          <a:effectLst/>
                        </a:rPr>
                        <a:t>12,047</a:t>
                      </a:r>
                      <a:endParaRPr lang="en-US" sz="1200" b="0" i="0" u="none" strike="noStrike">
                        <a:solidFill>
                          <a:schemeClr val="bg1"/>
                        </a:solidFill>
                        <a:effectLst/>
                        <a:latin typeface="Arial" panose="020B0604020202020204" pitchFamily="34" charset="0"/>
                      </a:endParaRPr>
                    </a:p>
                  </a:txBody>
                  <a:tcPr marL="9525" marR="9525" marT="9525" marB="0" anchor="b"/>
                </a:tc>
                <a:tc>
                  <a:txBody>
                    <a:bodyPr/>
                    <a:lstStyle/>
                    <a:p>
                      <a:pPr algn="r" rtl="0" fontAlgn="b"/>
                      <a:r>
                        <a:rPr lang="en-US" sz="1200" u="none" strike="noStrike">
                          <a:solidFill>
                            <a:schemeClr val="bg1"/>
                          </a:solidFill>
                          <a:effectLst/>
                        </a:rPr>
                        <a:t>194%</a:t>
                      </a:r>
                      <a:endParaRPr lang="en-US" sz="1200" b="0" i="0" u="none" strike="noStrike">
                        <a:solidFill>
                          <a:schemeClr val="bg1"/>
                        </a:solidFill>
                        <a:effectLst/>
                        <a:latin typeface="Arial" panose="020B0604020202020204" pitchFamily="34" charset="0"/>
                      </a:endParaRPr>
                    </a:p>
                  </a:txBody>
                  <a:tcPr marL="9525" marR="9525" marT="9525" marB="0" anchor="b"/>
                </a:tc>
                <a:extLst>
                  <a:ext uri="{0D108BD9-81ED-4DB2-BD59-A6C34878D82A}">
                    <a16:rowId xmlns:a16="http://schemas.microsoft.com/office/drawing/2014/main" val="2699157814"/>
                  </a:ext>
                </a:extLst>
              </a:tr>
              <a:tr h="248217">
                <a:tc>
                  <a:txBody>
                    <a:bodyPr/>
                    <a:lstStyle/>
                    <a:p>
                      <a:pPr algn="r" rtl="0" fontAlgn="t"/>
                      <a:r>
                        <a:rPr lang="en-US" sz="1200" u="none" strike="noStrike">
                          <a:solidFill>
                            <a:schemeClr val="bg1"/>
                          </a:solidFill>
                          <a:effectLst/>
                        </a:rPr>
                        <a:t>Saratoga</a:t>
                      </a:r>
                      <a:endParaRPr lang="en-US" sz="1200" b="0" i="0" u="none" strike="noStrike">
                        <a:solidFill>
                          <a:schemeClr val="bg1"/>
                        </a:solidFill>
                        <a:effectLst/>
                        <a:latin typeface="Arial" panose="020B0604020202020204" pitchFamily="34" charset="0"/>
                      </a:endParaRPr>
                    </a:p>
                  </a:txBody>
                  <a:tcPr marL="9525" marR="9525" marT="9525" marB="0"/>
                </a:tc>
                <a:tc>
                  <a:txBody>
                    <a:bodyPr/>
                    <a:lstStyle/>
                    <a:p>
                      <a:pPr algn="r" rtl="0" fontAlgn="t"/>
                      <a:r>
                        <a:rPr lang="en-US" sz="1200" u="none" strike="noStrike">
                          <a:solidFill>
                            <a:schemeClr val="bg1"/>
                          </a:solidFill>
                          <a:effectLst/>
                        </a:rPr>
                        <a:t>439</a:t>
                      </a:r>
                      <a:endParaRPr lang="en-US" sz="1200" b="0" i="0" u="none" strike="noStrike">
                        <a:solidFill>
                          <a:schemeClr val="bg1"/>
                        </a:solidFill>
                        <a:effectLst/>
                        <a:latin typeface="Arial" panose="020B0604020202020204" pitchFamily="34" charset="0"/>
                      </a:endParaRPr>
                    </a:p>
                  </a:txBody>
                  <a:tcPr marL="9525" marR="9525" marT="9525" marB="0"/>
                </a:tc>
                <a:tc>
                  <a:txBody>
                    <a:bodyPr/>
                    <a:lstStyle/>
                    <a:p>
                      <a:pPr algn="r" rtl="0" fontAlgn="b"/>
                      <a:r>
                        <a:rPr lang="en-US" sz="1200" u="none" strike="noStrike">
                          <a:solidFill>
                            <a:schemeClr val="bg1"/>
                          </a:solidFill>
                          <a:effectLst/>
                        </a:rPr>
                        <a:t>2,100</a:t>
                      </a:r>
                      <a:endParaRPr lang="en-US" sz="1200" b="0" i="0" u="none" strike="noStrike">
                        <a:solidFill>
                          <a:schemeClr val="bg1"/>
                        </a:solidFill>
                        <a:effectLst/>
                        <a:latin typeface="Arial" panose="020B0604020202020204" pitchFamily="34" charset="0"/>
                      </a:endParaRPr>
                    </a:p>
                  </a:txBody>
                  <a:tcPr marL="9525" marR="9525" marT="9525" marB="0" anchor="b"/>
                </a:tc>
                <a:tc>
                  <a:txBody>
                    <a:bodyPr/>
                    <a:lstStyle/>
                    <a:p>
                      <a:pPr algn="r" rtl="0" fontAlgn="b"/>
                      <a:r>
                        <a:rPr lang="en-US" sz="1200" u="none" strike="noStrike">
                          <a:solidFill>
                            <a:schemeClr val="bg1"/>
                          </a:solidFill>
                          <a:effectLst/>
                        </a:rPr>
                        <a:t>378%</a:t>
                      </a:r>
                      <a:endParaRPr lang="en-US" sz="1200" b="0" i="0" u="none" strike="noStrike">
                        <a:solidFill>
                          <a:schemeClr val="bg1"/>
                        </a:solidFill>
                        <a:effectLst/>
                        <a:latin typeface="Arial" panose="020B0604020202020204" pitchFamily="34" charset="0"/>
                      </a:endParaRPr>
                    </a:p>
                  </a:txBody>
                  <a:tcPr marL="9525" marR="9525" marT="9525" marB="0" anchor="b"/>
                </a:tc>
                <a:extLst>
                  <a:ext uri="{0D108BD9-81ED-4DB2-BD59-A6C34878D82A}">
                    <a16:rowId xmlns:a16="http://schemas.microsoft.com/office/drawing/2014/main" val="3750976826"/>
                  </a:ext>
                </a:extLst>
              </a:tr>
              <a:tr h="248217">
                <a:tc>
                  <a:txBody>
                    <a:bodyPr/>
                    <a:lstStyle/>
                    <a:p>
                      <a:pPr algn="r" rtl="0" fontAlgn="t"/>
                      <a:r>
                        <a:rPr lang="en-US" sz="1200" u="none" strike="noStrike">
                          <a:solidFill>
                            <a:schemeClr val="bg1"/>
                          </a:solidFill>
                          <a:effectLst/>
                        </a:rPr>
                        <a:t>Sunnyvale</a:t>
                      </a:r>
                      <a:endParaRPr lang="en-US" sz="1200" b="0" i="0" u="none" strike="noStrike">
                        <a:solidFill>
                          <a:schemeClr val="bg1"/>
                        </a:solidFill>
                        <a:effectLst/>
                        <a:latin typeface="Arial" panose="020B0604020202020204" pitchFamily="34" charset="0"/>
                      </a:endParaRPr>
                    </a:p>
                  </a:txBody>
                  <a:tcPr marL="9525" marR="9525" marT="9525" marB="0"/>
                </a:tc>
                <a:tc>
                  <a:txBody>
                    <a:bodyPr/>
                    <a:lstStyle/>
                    <a:p>
                      <a:pPr algn="r" rtl="0" fontAlgn="t"/>
                      <a:r>
                        <a:rPr lang="en-US" sz="1200" u="none" strike="noStrike">
                          <a:solidFill>
                            <a:schemeClr val="bg1"/>
                          </a:solidFill>
                          <a:effectLst/>
                        </a:rPr>
                        <a:t>5,452</a:t>
                      </a:r>
                      <a:endParaRPr lang="en-US" sz="1200" b="0" i="0" u="none" strike="noStrike">
                        <a:solidFill>
                          <a:schemeClr val="bg1"/>
                        </a:solidFill>
                        <a:effectLst/>
                        <a:latin typeface="Arial" panose="020B0604020202020204" pitchFamily="34" charset="0"/>
                      </a:endParaRPr>
                    </a:p>
                  </a:txBody>
                  <a:tcPr marL="9525" marR="9525" marT="9525" marB="0"/>
                </a:tc>
                <a:tc>
                  <a:txBody>
                    <a:bodyPr/>
                    <a:lstStyle/>
                    <a:p>
                      <a:pPr algn="r" rtl="0" fontAlgn="b"/>
                      <a:r>
                        <a:rPr lang="en-US" sz="1200" u="none" strike="noStrike">
                          <a:solidFill>
                            <a:schemeClr val="bg1"/>
                          </a:solidFill>
                          <a:effectLst/>
                        </a:rPr>
                        <a:t>12,998</a:t>
                      </a:r>
                      <a:endParaRPr lang="en-US" sz="1200" b="0" i="0" u="none" strike="noStrike">
                        <a:solidFill>
                          <a:schemeClr val="bg1"/>
                        </a:solidFill>
                        <a:effectLst/>
                        <a:latin typeface="Arial" panose="020B0604020202020204" pitchFamily="34" charset="0"/>
                      </a:endParaRPr>
                    </a:p>
                  </a:txBody>
                  <a:tcPr marL="9525" marR="9525" marT="9525" marB="0" anchor="b"/>
                </a:tc>
                <a:tc>
                  <a:txBody>
                    <a:bodyPr/>
                    <a:lstStyle/>
                    <a:p>
                      <a:pPr algn="r" rtl="0" fontAlgn="b"/>
                      <a:r>
                        <a:rPr lang="en-US" sz="1200" u="none" strike="noStrike">
                          <a:solidFill>
                            <a:schemeClr val="bg1"/>
                          </a:solidFill>
                          <a:effectLst/>
                        </a:rPr>
                        <a:t>138%</a:t>
                      </a:r>
                      <a:endParaRPr lang="en-US" sz="1200" b="0" i="0" u="none" strike="noStrike">
                        <a:solidFill>
                          <a:schemeClr val="bg1"/>
                        </a:solidFill>
                        <a:effectLst/>
                        <a:latin typeface="Arial" panose="020B0604020202020204" pitchFamily="34" charset="0"/>
                      </a:endParaRPr>
                    </a:p>
                  </a:txBody>
                  <a:tcPr marL="9525" marR="9525" marT="9525" marB="0" anchor="b"/>
                </a:tc>
                <a:extLst>
                  <a:ext uri="{0D108BD9-81ED-4DB2-BD59-A6C34878D82A}">
                    <a16:rowId xmlns:a16="http://schemas.microsoft.com/office/drawing/2014/main" val="2066779554"/>
                  </a:ext>
                </a:extLst>
              </a:tr>
              <a:tr h="248217">
                <a:tc>
                  <a:txBody>
                    <a:bodyPr/>
                    <a:lstStyle/>
                    <a:p>
                      <a:pPr algn="r" rtl="0" fontAlgn="t"/>
                      <a:r>
                        <a:rPr lang="en-US" sz="1200" u="none" strike="noStrike">
                          <a:solidFill>
                            <a:schemeClr val="bg1"/>
                          </a:solidFill>
                          <a:effectLst/>
                        </a:rPr>
                        <a:t>Unincorporated</a:t>
                      </a:r>
                      <a:endParaRPr lang="en-US" sz="1200" b="0" i="0" u="none" strike="noStrike">
                        <a:solidFill>
                          <a:schemeClr val="bg1"/>
                        </a:solidFill>
                        <a:effectLst/>
                        <a:latin typeface="Arial" panose="020B0604020202020204" pitchFamily="34" charset="0"/>
                      </a:endParaRPr>
                    </a:p>
                  </a:txBody>
                  <a:tcPr marL="9525" marR="9525" marT="9525" marB="0"/>
                </a:tc>
                <a:tc>
                  <a:txBody>
                    <a:bodyPr/>
                    <a:lstStyle/>
                    <a:p>
                      <a:pPr algn="r" rtl="0" fontAlgn="t"/>
                      <a:r>
                        <a:rPr lang="en-US" sz="1200" u="none" strike="noStrike">
                          <a:solidFill>
                            <a:schemeClr val="bg1"/>
                          </a:solidFill>
                          <a:effectLst/>
                        </a:rPr>
                        <a:t>277</a:t>
                      </a:r>
                      <a:endParaRPr lang="en-US" sz="1200" b="0" i="0" u="none" strike="noStrike">
                        <a:solidFill>
                          <a:schemeClr val="bg1"/>
                        </a:solidFill>
                        <a:effectLst/>
                        <a:latin typeface="Arial" panose="020B0604020202020204" pitchFamily="34" charset="0"/>
                      </a:endParaRPr>
                    </a:p>
                  </a:txBody>
                  <a:tcPr marL="9525" marR="9525" marT="9525" marB="0"/>
                </a:tc>
                <a:tc>
                  <a:txBody>
                    <a:bodyPr/>
                    <a:lstStyle/>
                    <a:p>
                      <a:pPr algn="r" rtl="0" fontAlgn="b"/>
                      <a:r>
                        <a:rPr lang="en-US" sz="1200" u="none" strike="noStrike">
                          <a:solidFill>
                            <a:schemeClr val="bg1"/>
                          </a:solidFill>
                          <a:effectLst/>
                        </a:rPr>
                        <a:t>4,137</a:t>
                      </a:r>
                      <a:endParaRPr lang="en-US" sz="1200" b="0" i="0" u="none" strike="noStrike">
                        <a:solidFill>
                          <a:schemeClr val="bg1"/>
                        </a:solidFill>
                        <a:effectLst/>
                        <a:latin typeface="Arial" panose="020B0604020202020204" pitchFamily="34" charset="0"/>
                      </a:endParaRPr>
                    </a:p>
                  </a:txBody>
                  <a:tcPr marL="9525" marR="9525" marT="9525" marB="0" anchor="b"/>
                </a:tc>
                <a:tc>
                  <a:txBody>
                    <a:bodyPr/>
                    <a:lstStyle/>
                    <a:p>
                      <a:pPr algn="r" rtl="0" fontAlgn="b"/>
                      <a:r>
                        <a:rPr lang="en-US" sz="1200" u="none" strike="noStrike">
                          <a:solidFill>
                            <a:schemeClr val="bg1"/>
                          </a:solidFill>
                          <a:effectLst/>
                        </a:rPr>
                        <a:t>1394%</a:t>
                      </a:r>
                      <a:endParaRPr lang="en-US" sz="1200" b="0" i="0" u="none" strike="noStrike">
                        <a:solidFill>
                          <a:schemeClr val="bg1"/>
                        </a:solidFill>
                        <a:effectLst/>
                        <a:latin typeface="Arial" panose="020B0604020202020204" pitchFamily="34" charset="0"/>
                      </a:endParaRPr>
                    </a:p>
                  </a:txBody>
                  <a:tcPr marL="9525" marR="9525" marT="9525" marB="0" anchor="b"/>
                </a:tc>
                <a:extLst>
                  <a:ext uri="{0D108BD9-81ED-4DB2-BD59-A6C34878D82A}">
                    <a16:rowId xmlns:a16="http://schemas.microsoft.com/office/drawing/2014/main" val="3478139177"/>
                  </a:ext>
                </a:extLst>
              </a:tr>
              <a:tr h="482644">
                <a:tc>
                  <a:txBody>
                    <a:bodyPr/>
                    <a:lstStyle/>
                    <a:p>
                      <a:pPr algn="r" rtl="0" fontAlgn="t"/>
                      <a:r>
                        <a:rPr lang="en-US" sz="1200" u="none" strike="noStrike">
                          <a:solidFill>
                            <a:schemeClr val="bg1"/>
                          </a:solidFill>
                          <a:effectLst/>
                        </a:rPr>
                        <a:t>COUNTY TOTAL</a:t>
                      </a:r>
                      <a:endParaRPr lang="en-US" sz="1200" b="1" i="0" u="none" strike="noStrike">
                        <a:solidFill>
                          <a:schemeClr val="bg1"/>
                        </a:solidFill>
                        <a:effectLst/>
                        <a:latin typeface="Arial" panose="020B0604020202020204" pitchFamily="34" charset="0"/>
                      </a:endParaRPr>
                    </a:p>
                  </a:txBody>
                  <a:tcPr marL="9525" marR="9525" marT="9525" marB="0"/>
                </a:tc>
                <a:tc>
                  <a:txBody>
                    <a:bodyPr/>
                    <a:lstStyle/>
                    <a:p>
                      <a:pPr algn="r" rtl="0" fontAlgn="t"/>
                      <a:r>
                        <a:rPr lang="en-US" sz="1200" u="none" strike="noStrike">
                          <a:solidFill>
                            <a:schemeClr val="bg1"/>
                          </a:solidFill>
                          <a:effectLst/>
                        </a:rPr>
                        <a:t>58,836</a:t>
                      </a:r>
                      <a:endParaRPr lang="en-US" sz="1200" b="1" i="0" u="none" strike="noStrike">
                        <a:solidFill>
                          <a:schemeClr val="bg1"/>
                        </a:solidFill>
                        <a:effectLst/>
                        <a:latin typeface="Arial" panose="020B0604020202020204" pitchFamily="34" charset="0"/>
                      </a:endParaRPr>
                    </a:p>
                  </a:txBody>
                  <a:tcPr marL="9525" marR="9525" marT="9525" marB="0"/>
                </a:tc>
                <a:tc>
                  <a:txBody>
                    <a:bodyPr/>
                    <a:lstStyle/>
                    <a:p>
                      <a:pPr algn="r" rtl="0" fontAlgn="b"/>
                      <a:r>
                        <a:rPr lang="en-US" sz="1200" u="none" strike="noStrike">
                          <a:solidFill>
                            <a:schemeClr val="bg1"/>
                          </a:solidFill>
                          <a:effectLst/>
                        </a:rPr>
                        <a:t>143,550</a:t>
                      </a:r>
                      <a:endParaRPr lang="en-US" sz="1200" b="1" i="0" u="none" strike="noStrike">
                        <a:solidFill>
                          <a:schemeClr val="bg1"/>
                        </a:solidFill>
                        <a:effectLst/>
                        <a:latin typeface="Arial" panose="020B0604020202020204" pitchFamily="34" charset="0"/>
                      </a:endParaRPr>
                    </a:p>
                  </a:txBody>
                  <a:tcPr marL="9525" marR="9525" marT="9525" marB="0" anchor="b"/>
                </a:tc>
                <a:tc>
                  <a:txBody>
                    <a:bodyPr/>
                    <a:lstStyle/>
                    <a:p>
                      <a:pPr algn="r" rtl="0" fontAlgn="b"/>
                      <a:r>
                        <a:rPr lang="en-US" sz="1200" u="none" strike="noStrike" dirty="0">
                          <a:solidFill>
                            <a:schemeClr val="bg1"/>
                          </a:solidFill>
                          <a:effectLst/>
                        </a:rPr>
                        <a:t>144%</a:t>
                      </a:r>
                      <a:endParaRPr lang="en-US" sz="1200" b="0" i="0" u="none" strike="noStrike" dirty="0">
                        <a:solidFill>
                          <a:schemeClr val="bg1"/>
                        </a:solidFill>
                        <a:effectLst/>
                        <a:latin typeface="Arial" panose="020B0604020202020204" pitchFamily="34" charset="0"/>
                      </a:endParaRPr>
                    </a:p>
                  </a:txBody>
                  <a:tcPr marL="9525" marR="9525" marT="9525" marB="0" anchor="b"/>
                </a:tc>
                <a:extLst>
                  <a:ext uri="{0D108BD9-81ED-4DB2-BD59-A6C34878D82A}">
                    <a16:rowId xmlns:a16="http://schemas.microsoft.com/office/drawing/2014/main" val="3430442193"/>
                  </a:ext>
                </a:extLst>
              </a:tr>
            </a:tbl>
          </a:graphicData>
        </a:graphic>
      </p:graphicFrame>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4" name="Google Shape;174;p5"/>
          <p:cNvSpPr txBox="1">
            <a:spLocks noGrp="1"/>
          </p:cNvSpPr>
          <p:nvPr>
            <p:ph type="title"/>
          </p:nvPr>
        </p:nvSpPr>
        <p:spPr>
          <a:xfrm>
            <a:off x="628650" y="365129"/>
            <a:ext cx="78867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EDEDED"/>
              </a:buClr>
              <a:buSzPts val="4200"/>
              <a:buFont typeface="Century Gothic"/>
              <a:buNone/>
            </a:pPr>
            <a:r>
              <a:rPr lang="en-US" sz="4000" b="1" dirty="0"/>
              <a:t>What’s New? - Big Take Aways  </a:t>
            </a:r>
            <a:endParaRPr sz="4000" dirty="0"/>
          </a:p>
        </p:txBody>
      </p:sp>
      <p:sp>
        <p:nvSpPr>
          <p:cNvPr id="3" name="Text Placeholder 2">
            <a:extLst>
              <a:ext uri="{FF2B5EF4-FFF2-40B4-BE49-F238E27FC236}">
                <a16:creationId xmlns:a16="http://schemas.microsoft.com/office/drawing/2014/main" id="{64253D81-146D-A34D-930A-CA153FF575F5}"/>
              </a:ext>
            </a:extLst>
          </p:cNvPr>
          <p:cNvSpPr>
            <a:spLocks noGrp="1"/>
          </p:cNvSpPr>
          <p:nvPr>
            <p:ph type="body" idx="1"/>
          </p:nvPr>
        </p:nvSpPr>
        <p:spPr>
          <a:xfrm>
            <a:off x="734400" y="1530204"/>
            <a:ext cx="7886700" cy="5081611"/>
          </a:xfrm>
        </p:spPr>
        <p:txBody>
          <a:bodyPr/>
          <a:lstStyle/>
          <a:p>
            <a:pPr>
              <a:buFont typeface="Wingdings" pitchFamily="2" charset="2"/>
              <a:buChar char="Ø"/>
            </a:pPr>
            <a:r>
              <a:rPr lang="en-US" sz="2400" b="1" i="1" dirty="0"/>
              <a:t>New standards and increased scrutiny </a:t>
            </a:r>
            <a:r>
              <a:rPr lang="en-US" sz="2400" dirty="0"/>
              <a:t>for small, large, &amp; non-vacant sites </a:t>
            </a:r>
            <a:r>
              <a:rPr lang="en-US" sz="2400" dirty="0">
                <a:solidFill>
                  <a:schemeClr val="bg1"/>
                </a:solidFill>
                <a:latin typeface="Century Gothic" panose="020B0502020202020204" pitchFamily="34" charset="0"/>
              </a:rPr>
              <a:t>(AB 1397, 2017)</a:t>
            </a:r>
            <a:endParaRPr lang="en-US" sz="2400" dirty="0"/>
          </a:p>
          <a:p>
            <a:pPr>
              <a:buFont typeface="Wingdings" pitchFamily="2" charset="2"/>
              <a:buChar char="Ø"/>
            </a:pPr>
            <a:r>
              <a:rPr lang="en-US" sz="2400" b="1" i="1" dirty="0"/>
              <a:t>Limits on reusing sites</a:t>
            </a:r>
            <a:r>
              <a:rPr lang="en-US" sz="2400" dirty="0"/>
              <a:t> </a:t>
            </a:r>
            <a:r>
              <a:rPr lang="en-US" sz="2400" dirty="0">
                <a:solidFill>
                  <a:schemeClr val="bg1"/>
                </a:solidFill>
                <a:latin typeface="Century Gothic" panose="020B0502020202020204" pitchFamily="34" charset="0"/>
              </a:rPr>
              <a:t>(AB 1397, 2017)</a:t>
            </a:r>
            <a:endParaRPr lang="en-US" sz="2400" dirty="0"/>
          </a:p>
          <a:p>
            <a:pPr>
              <a:buFont typeface="Wingdings" pitchFamily="2" charset="2"/>
              <a:buChar char="Ø"/>
            </a:pPr>
            <a:r>
              <a:rPr lang="en-US" sz="2400" b="1" i="1" dirty="0"/>
              <a:t>Consistency of sites inventory with affirmatively furthering fair housing</a:t>
            </a:r>
            <a:r>
              <a:rPr lang="en-US" sz="2400" dirty="0"/>
              <a:t> </a:t>
            </a:r>
            <a:r>
              <a:rPr lang="en-US" sz="2400" dirty="0">
                <a:solidFill>
                  <a:schemeClr val="bg1"/>
                </a:solidFill>
                <a:latin typeface="Century Gothic" panose="020B0502020202020204" pitchFamily="34" charset="0"/>
              </a:rPr>
              <a:t>(AB 686, 2018)</a:t>
            </a:r>
            <a:endParaRPr lang="en-US" sz="2400" dirty="0"/>
          </a:p>
          <a:p>
            <a:pPr>
              <a:buFont typeface="Wingdings" pitchFamily="2" charset="2"/>
              <a:buChar char="Ø"/>
            </a:pPr>
            <a:r>
              <a:rPr lang="en-US" sz="2400" b="1" i="1" dirty="0"/>
              <a:t>Requirement of electronic submission </a:t>
            </a:r>
            <a:r>
              <a:rPr lang="en-US" sz="2400" dirty="0"/>
              <a:t>of sites inventory with additional information on the sites, locational amenities and infrastructure </a:t>
            </a:r>
          </a:p>
          <a:p>
            <a:endParaRPr lang="en-US" dirty="0"/>
          </a:p>
        </p:txBody>
      </p:sp>
    </p:spTree>
    <p:extLst>
      <p:ext uri="{BB962C8B-B14F-4D97-AF65-F5344CB8AC3E}">
        <p14:creationId xmlns:p14="http://schemas.microsoft.com/office/powerpoint/2010/main" val="17817240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Shape 185"/>
        <p:cNvGrpSpPr/>
        <p:nvPr/>
      </p:nvGrpSpPr>
      <p:grpSpPr>
        <a:xfrm>
          <a:off x="0" y="0"/>
          <a:ext cx="0" cy="0"/>
          <a:chOff x="0" y="0"/>
          <a:chExt cx="0" cy="0"/>
        </a:xfrm>
      </p:grpSpPr>
      <p:sp>
        <p:nvSpPr>
          <p:cNvPr id="186" name="Google Shape;186;g9db7c3a1b8_0_14"/>
          <p:cNvSpPr txBox="1">
            <a:spLocks noGrp="1"/>
          </p:cNvSpPr>
          <p:nvPr>
            <p:ph type="title"/>
          </p:nvPr>
        </p:nvSpPr>
        <p:spPr>
          <a:xfrm>
            <a:off x="628500" y="18325"/>
            <a:ext cx="78867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EDEDED"/>
              </a:buClr>
              <a:buSzPts val="4200"/>
              <a:buFont typeface="Century Gothic"/>
              <a:buNone/>
            </a:pPr>
            <a:r>
              <a:rPr lang="en-US" sz="4000" b="1" dirty="0"/>
              <a:t>III. What’s New? </a:t>
            </a:r>
            <a:endParaRPr sz="4000" dirty="0"/>
          </a:p>
        </p:txBody>
      </p:sp>
      <p:sp>
        <p:nvSpPr>
          <p:cNvPr id="187" name="Google Shape;187;g9db7c3a1b8_0_14"/>
          <p:cNvSpPr txBox="1">
            <a:spLocks noGrp="1"/>
          </p:cNvSpPr>
          <p:nvPr>
            <p:ph type="body" idx="1"/>
          </p:nvPr>
        </p:nvSpPr>
        <p:spPr>
          <a:xfrm>
            <a:off x="458594" y="1861457"/>
            <a:ext cx="8056606" cy="4315368"/>
          </a:xfrm>
          <a:prstGeom prst="rect">
            <a:avLst/>
          </a:prstGeom>
          <a:noFill/>
          <a:ln>
            <a:noFill/>
          </a:ln>
        </p:spPr>
        <p:txBody>
          <a:bodyPr spcFirstLastPara="1" wrap="square" lIns="91425" tIns="45700" rIns="91425" bIns="45700" anchor="t" anchorCtr="0">
            <a:noAutofit/>
          </a:bodyPr>
          <a:lstStyle/>
          <a:p>
            <a:pPr marL="457200" lvl="0" indent="0" algn="l" rtl="0">
              <a:lnSpc>
                <a:spcPct val="90000"/>
              </a:lnSpc>
              <a:spcBef>
                <a:spcPts val="1000"/>
              </a:spcBef>
              <a:spcAft>
                <a:spcPts val="0"/>
              </a:spcAft>
              <a:buNone/>
            </a:pPr>
            <a:endParaRPr dirty="0"/>
          </a:p>
          <a:p>
            <a:pPr marL="228600" lvl="0" indent="-50800" algn="l" rtl="0">
              <a:lnSpc>
                <a:spcPct val="90000"/>
              </a:lnSpc>
              <a:spcBef>
                <a:spcPts val="1000"/>
              </a:spcBef>
              <a:spcAft>
                <a:spcPts val="0"/>
              </a:spcAft>
              <a:buClr>
                <a:srgbClr val="EDEDED"/>
              </a:buClr>
              <a:buSzPts val="2800"/>
              <a:buNone/>
            </a:pPr>
            <a:endParaRPr dirty="0"/>
          </a:p>
        </p:txBody>
      </p:sp>
      <p:sp>
        <p:nvSpPr>
          <p:cNvPr id="3" name="Rectangle 2">
            <a:extLst>
              <a:ext uri="{FF2B5EF4-FFF2-40B4-BE49-F238E27FC236}">
                <a16:creationId xmlns:a16="http://schemas.microsoft.com/office/drawing/2014/main" id="{363C887E-B21D-C140-A121-DAAAD6FD375C}"/>
              </a:ext>
            </a:extLst>
          </p:cNvPr>
          <p:cNvSpPr/>
          <p:nvPr/>
        </p:nvSpPr>
        <p:spPr>
          <a:xfrm>
            <a:off x="314797" y="899587"/>
            <a:ext cx="8514106" cy="5940088"/>
          </a:xfrm>
          <a:prstGeom prst="rect">
            <a:avLst/>
          </a:prstGeom>
        </p:spPr>
        <p:txBody>
          <a:bodyPr wrap="square">
            <a:spAutoFit/>
          </a:bodyPr>
          <a:lstStyle/>
          <a:p>
            <a:endParaRPr lang="en-US" sz="2000" dirty="0">
              <a:solidFill>
                <a:schemeClr val="bg1"/>
              </a:solidFill>
              <a:latin typeface="Century Gothic" panose="020B0502020202020204" pitchFamily="34" charset="0"/>
            </a:endParaRPr>
          </a:p>
          <a:p>
            <a:pPr marL="342900" lvl="0" indent="-342900">
              <a:buClr>
                <a:schemeClr val="bg1"/>
              </a:buClr>
              <a:buFont typeface="Arial" panose="020B0604020202020204" pitchFamily="34" charset="0"/>
              <a:buChar char="•"/>
            </a:pPr>
            <a:r>
              <a:rPr lang="en-US" sz="2000" dirty="0">
                <a:solidFill>
                  <a:srgbClr val="FFFFFF"/>
                </a:solidFill>
                <a:latin typeface="Century Gothic" panose="020B0502020202020204" pitchFamily="34" charset="0"/>
              </a:rPr>
              <a:t>Requirements in the </a:t>
            </a:r>
            <a:r>
              <a:rPr lang="en-US" sz="2000" b="1" dirty="0">
                <a:solidFill>
                  <a:srgbClr val="FFFFFF"/>
                </a:solidFill>
                <a:latin typeface="Century Gothic" panose="020B0502020202020204" pitchFamily="34" charset="0"/>
              </a:rPr>
              <a:t>site inventory table </a:t>
            </a:r>
            <a:r>
              <a:rPr lang="en-US" sz="2000" dirty="0">
                <a:solidFill>
                  <a:srgbClr val="FFFFFF"/>
                </a:solidFill>
                <a:latin typeface="Century Gothic" panose="020B0502020202020204" pitchFamily="34" charset="0"/>
              </a:rPr>
              <a:t>(AB 1397, 2017 AB 1486, 2019)</a:t>
            </a:r>
          </a:p>
          <a:p>
            <a:pPr marL="342900" lvl="0" indent="-342900">
              <a:buClr>
                <a:schemeClr val="bg1"/>
              </a:buClr>
              <a:buFont typeface="Arial" panose="020B0604020202020204" pitchFamily="34" charset="0"/>
              <a:buChar char="•"/>
            </a:pPr>
            <a:endParaRPr lang="en-US" sz="2000" dirty="0">
              <a:solidFill>
                <a:srgbClr val="FFFFFF"/>
              </a:solidFill>
              <a:latin typeface="Century Gothic" panose="020B0502020202020204" pitchFamily="34" charset="0"/>
            </a:endParaRPr>
          </a:p>
          <a:p>
            <a:pPr marL="342900" indent="-342900">
              <a:buClr>
                <a:schemeClr val="bg1"/>
              </a:buClr>
              <a:buFont typeface="Arial" panose="020B0604020202020204" pitchFamily="34" charset="0"/>
              <a:buChar char="•"/>
            </a:pPr>
            <a:r>
              <a:rPr lang="en-US" sz="2000" dirty="0">
                <a:solidFill>
                  <a:schemeClr val="bg1"/>
                </a:solidFill>
                <a:latin typeface="Century Gothic" panose="020B0502020202020204" pitchFamily="34" charset="0"/>
              </a:rPr>
              <a:t>Capacity calculation (AB 1397, 2017)</a:t>
            </a:r>
          </a:p>
          <a:p>
            <a:pPr marL="342900" indent="-342900">
              <a:buClr>
                <a:schemeClr val="bg1"/>
              </a:buClr>
              <a:buFont typeface="Arial" panose="020B0604020202020204" pitchFamily="34" charset="0"/>
              <a:buChar char="•"/>
            </a:pPr>
            <a:endParaRPr lang="en-US" sz="2000" dirty="0">
              <a:solidFill>
                <a:schemeClr val="bg1"/>
              </a:solidFill>
              <a:latin typeface="Century Gothic" panose="020B0502020202020204" pitchFamily="34" charset="0"/>
            </a:endParaRPr>
          </a:p>
          <a:p>
            <a:pPr marL="342900" indent="-342900">
              <a:buClr>
                <a:schemeClr val="bg1"/>
              </a:buClr>
              <a:buFont typeface="Arial" panose="020B0604020202020204" pitchFamily="34" charset="0"/>
              <a:buChar char="•"/>
            </a:pPr>
            <a:r>
              <a:rPr lang="en-US" sz="2000" dirty="0">
                <a:solidFill>
                  <a:schemeClr val="bg1"/>
                </a:solidFill>
                <a:latin typeface="Century Gothic" panose="020B0502020202020204" pitchFamily="34" charset="0"/>
              </a:rPr>
              <a:t>Infrastructure requirements (AB 1397, 2017)</a:t>
            </a:r>
          </a:p>
          <a:p>
            <a:pPr marL="342900" indent="-342900">
              <a:buClr>
                <a:schemeClr val="bg1"/>
              </a:buClr>
              <a:buFont typeface="Arial" panose="020B0604020202020204" pitchFamily="34" charset="0"/>
              <a:buChar char="•"/>
            </a:pPr>
            <a:endParaRPr lang="en-US" sz="2000" dirty="0">
              <a:solidFill>
                <a:schemeClr val="bg1"/>
              </a:solidFill>
              <a:latin typeface="Century Gothic" panose="020B0502020202020204" pitchFamily="34" charset="0"/>
            </a:endParaRPr>
          </a:p>
          <a:p>
            <a:pPr marL="342900" indent="-342900">
              <a:buClr>
                <a:schemeClr val="bg1"/>
              </a:buClr>
              <a:buFont typeface="Arial" panose="020B0604020202020204" pitchFamily="34" charset="0"/>
              <a:buChar char="•"/>
            </a:pPr>
            <a:r>
              <a:rPr lang="en-US" sz="2000" b="1" dirty="0">
                <a:solidFill>
                  <a:schemeClr val="bg1"/>
                </a:solidFill>
                <a:latin typeface="Century Gothic" panose="020B0502020202020204" pitchFamily="34" charset="0"/>
              </a:rPr>
              <a:t>Suitability of nonvacant sites (AB 1397, 2017)</a:t>
            </a:r>
          </a:p>
          <a:p>
            <a:pPr marL="342900" indent="-342900">
              <a:buClr>
                <a:schemeClr val="bg1"/>
              </a:buClr>
              <a:buFont typeface="Arial" panose="020B0604020202020204" pitchFamily="34" charset="0"/>
              <a:buChar char="•"/>
            </a:pPr>
            <a:endParaRPr lang="en-US" sz="2000" dirty="0">
              <a:solidFill>
                <a:schemeClr val="bg1"/>
              </a:solidFill>
              <a:latin typeface="Century Gothic" panose="020B0502020202020204" pitchFamily="34" charset="0"/>
            </a:endParaRPr>
          </a:p>
          <a:p>
            <a:pPr marL="342900" indent="-342900">
              <a:buClr>
                <a:schemeClr val="bg1"/>
              </a:buClr>
              <a:buFont typeface="Arial" panose="020B0604020202020204" pitchFamily="34" charset="0"/>
              <a:buChar char="•"/>
            </a:pPr>
            <a:r>
              <a:rPr lang="en-US" sz="2000" dirty="0">
                <a:solidFill>
                  <a:schemeClr val="bg1"/>
                </a:solidFill>
                <a:latin typeface="Century Gothic" panose="020B0502020202020204" pitchFamily="34" charset="0"/>
              </a:rPr>
              <a:t>Size of site requirements (AB 1397, 2017)</a:t>
            </a:r>
          </a:p>
          <a:p>
            <a:pPr marL="342900" indent="-342900">
              <a:buClr>
                <a:schemeClr val="bg1"/>
              </a:buClr>
              <a:buFont typeface="Arial" panose="020B0604020202020204" pitchFamily="34" charset="0"/>
              <a:buChar char="•"/>
            </a:pPr>
            <a:endParaRPr lang="en-US" sz="2000" dirty="0">
              <a:solidFill>
                <a:schemeClr val="bg1"/>
              </a:solidFill>
              <a:latin typeface="Century Gothic" panose="020B0502020202020204" pitchFamily="34" charset="0"/>
            </a:endParaRPr>
          </a:p>
          <a:p>
            <a:pPr marL="342900" indent="-342900">
              <a:buClr>
                <a:schemeClr val="bg1"/>
              </a:buClr>
              <a:buFont typeface="Arial" panose="020B0604020202020204" pitchFamily="34" charset="0"/>
              <a:buChar char="•"/>
            </a:pPr>
            <a:r>
              <a:rPr lang="en-US" sz="2000" b="1" dirty="0">
                <a:solidFill>
                  <a:schemeClr val="bg1"/>
                </a:solidFill>
                <a:latin typeface="Century Gothic" panose="020B0502020202020204" pitchFamily="34" charset="0"/>
              </a:rPr>
              <a:t>Locational requirements of identified sites (AB 686, 2018)</a:t>
            </a:r>
          </a:p>
          <a:p>
            <a:pPr marL="342900" indent="-342900">
              <a:buClr>
                <a:schemeClr val="bg1"/>
              </a:buClr>
              <a:buFont typeface="Arial" panose="020B0604020202020204" pitchFamily="34" charset="0"/>
              <a:buChar char="•"/>
            </a:pPr>
            <a:endParaRPr lang="en-US" sz="2000" dirty="0">
              <a:solidFill>
                <a:schemeClr val="bg1"/>
              </a:solidFill>
              <a:latin typeface="Century Gothic" panose="020B0502020202020204" pitchFamily="34" charset="0"/>
            </a:endParaRPr>
          </a:p>
          <a:p>
            <a:pPr marL="342900" indent="-342900">
              <a:buClr>
                <a:schemeClr val="bg1"/>
              </a:buClr>
              <a:buFont typeface="Arial" panose="020B0604020202020204" pitchFamily="34" charset="0"/>
              <a:buChar char="•"/>
            </a:pPr>
            <a:r>
              <a:rPr lang="en-US" sz="2000" dirty="0">
                <a:solidFill>
                  <a:schemeClr val="bg1"/>
                </a:solidFill>
                <a:latin typeface="Century Gothic" panose="020B0502020202020204" pitchFamily="34" charset="0"/>
              </a:rPr>
              <a:t>Sites identified in previous housing elements (AB 1397, 2017)</a:t>
            </a:r>
          </a:p>
          <a:p>
            <a:pPr marL="342900" indent="-342900">
              <a:buClr>
                <a:schemeClr val="bg1"/>
              </a:buClr>
              <a:buFont typeface="Arial" panose="020B0604020202020204" pitchFamily="34" charset="0"/>
              <a:buChar char="•"/>
            </a:pPr>
            <a:endParaRPr lang="en-US" sz="2000" dirty="0">
              <a:solidFill>
                <a:schemeClr val="bg1"/>
              </a:solidFill>
              <a:latin typeface="Century Gothic" panose="020B0502020202020204" pitchFamily="34" charset="0"/>
            </a:endParaRPr>
          </a:p>
          <a:p>
            <a:pPr marL="342900" indent="-342900">
              <a:buClr>
                <a:schemeClr val="bg1"/>
              </a:buClr>
              <a:buFont typeface="Arial" panose="020B0604020202020204" pitchFamily="34" charset="0"/>
              <a:buChar char="•"/>
            </a:pPr>
            <a:r>
              <a:rPr lang="en-US" sz="2000" dirty="0">
                <a:solidFill>
                  <a:schemeClr val="bg1"/>
                </a:solidFill>
                <a:latin typeface="Century Gothic" panose="020B0502020202020204" pitchFamily="34" charset="0"/>
              </a:rPr>
              <a:t>Nonvacant site replacement unit requirements (AB 1397, 2017)</a:t>
            </a:r>
          </a:p>
          <a:p>
            <a:pPr marL="342900" indent="-342900">
              <a:buClr>
                <a:schemeClr val="bg1"/>
              </a:buClr>
              <a:buFont typeface="Arial" panose="020B0604020202020204" pitchFamily="34" charset="0"/>
              <a:buChar char="•"/>
            </a:pPr>
            <a:endParaRPr lang="en-US" sz="2000" dirty="0">
              <a:solidFill>
                <a:schemeClr val="bg1"/>
              </a:solidFill>
              <a:latin typeface="Century Gothic" panose="020B0502020202020204" pitchFamily="34" charset="0"/>
            </a:endParaRPr>
          </a:p>
          <a:p>
            <a:pPr marL="342900" indent="-342900">
              <a:buClr>
                <a:schemeClr val="bg1"/>
              </a:buClr>
              <a:buFont typeface="Arial" panose="020B0604020202020204" pitchFamily="34" charset="0"/>
              <a:buChar char="•"/>
            </a:pPr>
            <a:r>
              <a:rPr lang="en-US" sz="2000" dirty="0">
                <a:solidFill>
                  <a:schemeClr val="bg1"/>
                </a:solidFill>
                <a:latin typeface="Century Gothic" panose="020B0502020202020204" pitchFamily="34" charset="0"/>
              </a:rPr>
              <a:t>Rezone program requirements (AB 1397, 2017)</a:t>
            </a:r>
          </a:p>
        </p:txBody>
      </p:sp>
    </p:spTree>
    <p:extLst>
      <p:ext uri="{BB962C8B-B14F-4D97-AF65-F5344CB8AC3E}">
        <p14:creationId xmlns:p14="http://schemas.microsoft.com/office/powerpoint/2010/main" val="820143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Shape 185"/>
        <p:cNvGrpSpPr/>
        <p:nvPr/>
      </p:nvGrpSpPr>
      <p:grpSpPr>
        <a:xfrm>
          <a:off x="0" y="0"/>
          <a:ext cx="0" cy="0"/>
          <a:chOff x="0" y="0"/>
          <a:chExt cx="0" cy="0"/>
        </a:xfrm>
      </p:grpSpPr>
      <p:sp>
        <p:nvSpPr>
          <p:cNvPr id="186" name="Google Shape;186;g9db7c3a1b8_0_14"/>
          <p:cNvSpPr txBox="1">
            <a:spLocks noGrp="1"/>
          </p:cNvSpPr>
          <p:nvPr>
            <p:ph type="title"/>
          </p:nvPr>
        </p:nvSpPr>
        <p:spPr>
          <a:xfrm>
            <a:off x="628500" y="18325"/>
            <a:ext cx="78867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EDEDED"/>
              </a:buClr>
              <a:buSzPts val="4200"/>
              <a:buFont typeface="Century Gothic"/>
              <a:buNone/>
            </a:pPr>
            <a:r>
              <a:rPr lang="en-US" sz="4000" b="1" dirty="0"/>
              <a:t>What’s New? </a:t>
            </a:r>
            <a:endParaRPr sz="4000" dirty="0"/>
          </a:p>
        </p:txBody>
      </p:sp>
      <p:sp>
        <p:nvSpPr>
          <p:cNvPr id="187" name="Google Shape;187;g9db7c3a1b8_0_14"/>
          <p:cNvSpPr txBox="1">
            <a:spLocks noGrp="1"/>
          </p:cNvSpPr>
          <p:nvPr>
            <p:ph type="body" idx="1"/>
          </p:nvPr>
        </p:nvSpPr>
        <p:spPr>
          <a:xfrm>
            <a:off x="458594" y="1861457"/>
            <a:ext cx="8056606" cy="4315368"/>
          </a:xfrm>
          <a:prstGeom prst="rect">
            <a:avLst/>
          </a:prstGeom>
          <a:noFill/>
          <a:ln>
            <a:noFill/>
          </a:ln>
        </p:spPr>
        <p:txBody>
          <a:bodyPr spcFirstLastPara="1" wrap="square" lIns="91425" tIns="45700" rIns="91425" bIns="45700" anchor="t" anchorCtr="0">
            <a:noAutofit/>
          </a:bodyPr>
          <a:lstStyle/>
          <a:p>
            <a:pPr marL="457200" lvl="0" indent="0" algn="l" rtl="0">
              <a:lnSpc>
                <a:spcPct val="90000"/>
              </a:lnSpc>
              <a:spcBef>
                <a:spcPts val="1000"/>
              </a:spcBef>
              <a:spcAft>
                <a:spcPts val="0"/>
              </a:spcAft>
              <a:buNone/>
            </a:pPr>
            <a:endParaRPr dirty="0"/>
          </a:p>
          <a:p>
            <a:pPr marL="228600" lvl="0" indent="-50800" algn="l" rtl="0">
              <a:lnSpc>
                <a:spcPct val="90000"/>
              </a:lnSpc>
              <a:spcBef>
                <a:spcPts val="1000"/>
              </a:spcBef>
              <a:spcAft>
                <a:spcPts val="0"/>
              </a:spcAft>
              <a:buClr>
                <a:srgbClr val="EDEDED"/>
              </a:buClr>
              <a:buSzPts val="2800"/>
              <a:buNone/>
            </a:pPr>
            <a:endParaRPr dirty="0"/>
          </a:p>
        </p:txBody>
      </p:sp>
      <p:sp>
        <p:nvSpPr>
          <p:cNvPr id="3" name="Rectangle 2">
            <a:extLst>
              <a:ext uri="{FF2B5EF4-FFF2-40B4-BE49-F238E27FC236}">
                <a16:creationId xmlns:a16="http://schemas.microsoft.com/office/drawing/2014/main" id="{363C887E-B21D-C140-A121-DAAAD6FD375C}"/>
              </a:ext>
            </a:extLst>
          </p:cNvPr>
          <p:cNvSpPr/>
          <p:nvPr/>
        </p:nvSpPr>
        <p:spPr>
          <a:xfrm>
            <a:off x="314797" y="899587"/>
            <a:ext cx="8514106" cy="3785652"/>
          </a:xfrm>
          <a:prstGeom prst="rect">
            <a:avLst/>
          </a:prstGeom>
        </p:spPr>
        <p:txBody>
          <a:bodyPr wrap="square">
            <a:spAutoFit/>
          </a:bodyPr>
          <a:lstStyle/>
          <a:p>
            <a:endParaRPr lang="en-US" sz="2000" dirty="0">
              <a:solidFill>
                <a:schemeClr val="bg1"/>
              </a:solidFill>
              <a:latin typeface="Century Gothic" panose="020B0502020202020204" pitchFamily="34" charset="0"/>
            </a:endParaRPr>
          </a:p>
          <a:p>
            <a:pPr lvl="0">
              <a:buClr>
                <a:schemeClr val="bg1"/>
              </a:buClr>
            </a:pPr>
            <a:r>
              <a:rPr lang="en-US" sz="2000" b="1" dirty="0">
                <a:solidFill>
                  <a:srgbClr val="FFFFFF"/>
                </a:solidFill>
                <a:latin typeface="Century Gothic" panose="020B0502020202020204" pitchFamily="34" charset="0"/>
              </a:rPr>
              <a:t>Four Big Laws  (lead with implication) </a:t>
            </a:r>
          </a:p>
          <a:p>
            <a:pPr marL="342900" lvl="0" indent="-342900">
              <a:buClr>
                <a:schemeClr val="bg1"/>
              </a:buClr>
              <a:buFont typeface="Arial" panose="020B0604020202020204" pitchFamily="34" charset="0"/>
              <a:buChar char="•"/>
            </a:pPr>
            <a:endParaRPr lang="en-US" sz="2000" dirty="0">
              <a:solidFill>
                <a:srgbClr val="FFFFFF"/>
              </a:solidFill>
              <a:latin typeface="Century Gothic" panose="020B0502020202020204" pitchFamily="34" charset="0"/>
            </a:endParaRPr>
          </a:p>
          <a:p>
            <a:pPr marL="342900" indent="-342900">
              <a:buClr>
                <a:schemeClr val="bg1"/>
              </a:buClr>
              <a:buFont typeface="Arial" panose="020B0604020202020204" pitchFamily="34" charset="0"/>
              <a:buChar char="•"/>
            </a:pPr>
            <a:r>
              <a:rPr lang="en-US" sz="2000" b="1" dirty="0">
                <a:solidFill>
                  <a:schemeClr val="bg1"/>
                </a:solidFill>
                <a:latin typeface="Century Gothic" panose="020B0502020202020204" pitchFamily="34" charset="0"/>
              </a:rPr>
              <a:t>AB 1397 – Stronger Justification for Non-vacant Sites, Limits on reusing all sites </a:t>
            </a:r>
          </a:p>
          <a:p>
            <a:pPr marL="342900" indent="-342900">
              <a:buClr>
                <a:schemeClr val="bg1"/>
              </a:buClr>
              <a:buFont typeface="Arial" panose="020B0604020202020204" pitchFamily="34" charset="0"/>
              <a:buChar char="•"/>
            </a:pPr>
            <a:endParaRPr lang="en-US" sz="2000" dirty="0">
              <a:solidFill>
                <a:schemeClr val="bg1"/>
              </a:solidFill>
              <a:latin typeface="Century Gothic" panose="020B0502020202020204" pitchFamily="34" charset="0"/>
            </a:endParaRPr>
          </a:p>
          <a:p>
            <a:pPr marL="342900" indent="-342900">
              <a:buClr>
                <a:schemeClr val="bg1"/>
              </a:buClr>
              <a:buFont typeface="Arial" panose="020B0604020202020204" pitchFamily="34" charset="0"/>
              <a:buChar char="•"/>
            </a:pPr>
            <a:r>
              <a:rPr lang="en-US" sz="2000" b="1" dirty="0">
                <a:solidFill>
                  <a:schemeClr val="bg1"/>
                </a:solidFill>
                <a:latin typeface="Century Gothic" panose="020B0502020202020204" pitchFamily="34" charset="0"/>
              </a:rPr>
              <a:t>AB 686 – Affirmatively Furthering Fair Housing </a:t>
            </a:r>
          </a:p>
          <a:p>
            <a:pPr marL="342900" indent="-342900">
              <a:buClr>
                <a:schemeClr val="bg1"/>
              </a:buClr>
              <a:buFont typeface="Arial" panose="020B0604020202020204" pitchFamily="34" charset="0"/>
              <a:buChar char="•"/>
            </a:pPr>
            <a:endParaRPr lang="en-US" sz="2000" dirty="0">
              <a:solidFill>
                <a:schemeClr val="bg1"/>
              </a:solidFill>
              <a:latin typeface="Century Gothic" panose="020B0502020202020204" pitchFamily="34" charset="0"/>
            </a:endParaRPr>
          </a:p>
          <a:p>
            <a:pPr marL="342900" indent="-342900">
              <a:buClr>
                <a:schemeClr val="bg1"/>
              </a:buClr>
              <a:buFont typeface="Arial" panose="020B0604020202020204" pitchFamily="34" charset="0"/>
              <a:buChar char="•"/>
            </a:pPr>
            <a:r>
              <a:rPr lang="en-US" sz="2000" b="1" dirty="0">
                <a:solidFill>
                  <a:schemeClr val="bg1"/>
                </a:solidFill>
                <a:latin typeface="Century Gothic" panose="020B0502020202020204" pitchFamily="34" charset="0"/>
              </a:rPr>
              <a:t>SB 6 </a:t>
            </a:r>
            <a:r>
              <a:rPr lang="en-US" sz="2000" dirty="0">
                <a:solidFill>
                  <a:schemeClr val="bg1"/>
                </a:solidFill>
                <a:latin typeface="Century Gothic" panose="020B0502020202020204" pitchFamily="34" charset="0"/>
              </a:rPr>
              <a:t>– </a:t>
            </a:r>
            <a:r>
              <a:rPr lang="en-US" sz="2000" b="1" dirty="0">
                <a:solidFill>
                  <a:schemeClr val="bg1"/>
                </a:solidFill>
                <a:latin typeface="Century Gothic" panose="020B0502020202020204" pitchFamily="34" charset="0"/>
              </a:rPr>
              <a:t>Mandated Electronic Sites Inventory Form </a:t>
            </a:r>
          </a:p>
          <a:p>
            <a:pPr marL="342900" indent="-342900">
              <a:buClr>
                <a:schemeClr val="bg1"/>
              </a:buClr>
              <a:buFont typeface="Arial" panose="020B0604020202020204" pitchFamily="34" charset="0"/>
              <a:buChar char="•"/>
            </a:pPr>
            <a:endParaRPr lang="en-US" sz="2000" dirty="0">
              <a:solidFill>
                <a:schemeClr val="bg1"/>
              </a:solidFill>
              <a:latin typeface="Century Gothic" panose="020B0502020202020204" pitchFamily="34" charset="0"/>
            </a:endParaRPr>
          </a:p>
          <a:p>
            <a:pPr marL="342900" indent="-342900">
              <a:buClr>
                <a:schemeClr val="bg1"/>
              </a:buClr>
              <a:buFont typeface="Arial" panose="020B0604020202020204" pitchFamily="34" charset="0"/>
              <a:buChar char="•"/>
            </a:pPr>
            <a:r>
              <a:rPr lang="en-US" sz="2000" b="1" dirty="0">
                <a:solidFill>
                  <a:schemeClr val="bg1"/>
                </a:solidFill>
                <a:latin typeface="Century Gothic" panose="020B0502020202020204" pitchFamily="34" charset="0"/>
              </a:rPr>
              <a:t>AB 1486 – Surplus publicly-owned land </a:t>
            </a:r>
          </a:p>
          <a:p>
            <a:pPr marL="342900" indent="-342900">
              <a:buClr>
                <a:schemeClr val="bg1"/>
              </a:buClr>
              <a:buFont typeface="Arial" panose="020B0604020202020204" pitchFamily="34" charset="0"/>
              <a:buChar char="•"/>
            </a:pPr>
            <a:endParaRPr lang="en-US" sz="2000"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6929103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8869" y="378984"/>
            <a:ext cx="7886700" cy="1325700"/>
          </a:xfrm>
        </p:spPr>
        <p:txBody>
          <a:bodyPr/>
          <a:lstStyle/>
          <a:p>
            <a:r>
              <a:rPr lang="en-US" sz="4000" b="1" dirty="0"/>
              <a:t>Parts of Sites Inventory</a:t>
            </a:r>
          </a:p>
        </p:txBody>
      </p:sp>
      <p:sp>
        <p:nvSpPr>
          <p:cNvPr id="3" name="Text Placeholder 2"/>
          <p:cNvSpPr>
            <a:spLocks noGrp="1"/>
          </p:cNvSpPr>
          <p:nvPr>
            <p:ph type="body" idx="1"/>
          </p:nvPr>
        </p:nvSpPr>
        <p:spPr/>
        <p:txBody>
          <a:bodyPr/>
          <a:lstStyle/>
          <a:p>
            <a:pPr>
              <a:buFont typeface="Wingdings" pitchFamily="2" charset="2"/>
              <a:buChar char="Ø"/>
            </a:pPr>
            <a:r>
              <a:rPr lang="en-US" dirty="0"/>
              <a:t>Descriptive text and context</a:t>
            </a:r>
          </a:p>
          <a:p>
            <a:pPr>
              <a:buFont typeface="Wingdings" pitchFamily="2" charset="2"/>
              <a:buChar char="Ø"/>
            </a:pPr>
            <a:r>
              <a:rPr lang="en-US" dirty="0"/>
              <a:t>Summary table</a:t>
            </a:r>
          </a:p>
          <a:p>
            <a:pPr>
              <a:buFont typeface="Wingdings" pitchFamily="2" charset="2"/>
              <a:buChar char="Ø"/>
            </a:pPr>
            <a:r>
              <a:rPr lang="en-US" dirty="0"/>
              <a:t>Detailed table</a:t>
            </a:r>
          </a:p>
        </p:txBody>
      </p:sp>
    </p:spTree>
    <p:extLst>
      <p:ext uri="{BB962C8B-B14F-4D97-AF65-F5344CB8AC3E}">
        <p14:creationId xmlns:p14="http://schemas.microsoft.com/office/powerpoint/2010/main" val="2498349725"/>
      </p:ext>
    </p:extLst>
  </p:cSld>
  <p:clrMapOvr>
    <a:masterClrMapping/>
  </p:clrMapOvr>
</p:sld>
</file>

<file path=ppt/theme/theme1.xml><?xml version="1.0" encoding="utf-8"?>
<a:theme xmlns:a="http://schemas.openxmlformats.org/drawingml/2006/main" name="Depth">
  <a:themeElements>
    <a:clrScheme name="Depth">
      <a:dk1>
        <a:srgbClr val="000000"/>
      </a:dk1>
      <a:lt1>
        <a:srgbClr val="FFFFFF"/>
      </a:lt1>
      <a:dk2>
        <a:srgbClr val="455F51"/>
      </a:dk2>
      <a:lt2>
        <a:srgbClr val="94D7E4"/>
      </a:lt2>
      <a:accent1>
        <a:srgbClr val="41AEBD"/>
      </a:accent1>
      <a:accent2>
        <a:srgbClr val="97E9D5"/>
      </a:accent2>
      <a:accent3>
        <a:srgbClr val="A2CF49"/>
      </a:accent3>
      <a:accent4>
        <a:srgbClr val="608F3D"/>
      </a:accent4>
      <a:accent5>
        <a:srgbClr val="F4DE3A"/>
      </a:accent5>
      <a:accent6>
        <a:srgbClr val="FCB11C"/>
      </a:accent6>
      <a:hlink>
        <a:srgbClr val="FBCA98"/>
      </a:hlink>
      <a:folHlink>
        <a:srgbClr val="D3B86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228</TotalTime>
  <Words>3828</Words>
  <Application>Microsoft Macintosh PowerPoint</Application>
  <PresentationFormat>On-screen Show (4:3)</PresentationFormat>
  <Paragraphs>625</Paragraphs>
  <Slides>29</Slides>
  <Notes>22</Notes>
  <HiddenSlides>5</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29</vt:i4>
      </vt:variant>
    </vt:vector>
  </HeadingPairs>
  <TitlesOfParts>
    <vt:vector size="37" baseType="lpstr">
      <vt:lpstr>Gill Sans MT</vt:lpstr>
      <vt:lpstr>Calibri</vt:lpstr>
      <vt:lpstr>Arial</vt:lpstr>
      <vt:lpstr>Wingdings</vt:lpstr>
      <vt:lpstr>Gill Sans</vt:lpstr>
      <vt:lpstr>Century Gothic</vt:lpstr>
      <vt:lpstr>Gill Sans SemiBold</vt:lpstr>
      <vt:lpstr>Depth</vt:lpstr>
      <vt:lpstr>PowerPoint Presentation</vt:lpstr>
      <vt:lpstr>Agenda </vt:lpstr>
      <vt:lpstr>What is a Sites Inventory? </vt:lpstr>
      <vt:lpstr>Background: Timeline   </vt:lpstr>
      <vt:lpstr> Illustrative Allocations  </vt:lpstr>
      <vt:lpstr>What’s New? - Big Take Aways  </vt:lpstr>
      <vt:lpstr>III. What’s New? </vt:lpstr>
      <vt:lpstr>What’s New? </vt:lpstr>
      <vt:lpstr>Parts of Sites Inventory</vt:lpstr>
      <vt:lpstr>Building a Sites Inventory</vt:lpstr>
      <vt:lpstr>Vacant and Non-Vacant Sites </vt:lpstr>
      <vt:lpstr>Process </vt:lpstr>
      <vt:lpstr>Example </vt:lpstr>
      <vt:lpstr>Sites Inventory - Alternatives</vt:lpstr>
      <vt:lpstr>Sites Inventory - Pending, Approved or Permitted Development </vt:lpstr>
      <vt:lpstr>Units in Pipeline </vt:lpstr>
      <vt:lpstr>Pop Quiz </vt:lpstr>
      <vt:lpstr>ADUs</vt:lpstr>
      <vt:lpstr>Pop Quiz - ADUs</vt:lpstr>
      <vt:lpstr>Sample Summary</vt:lpstr>
      <vt:lpstr>Detailed Table</vt:lpstr>
      <vt:lpstr>Detailed Table- Sites for Rezoning</vt:lpstr>
      <vt:lpstr>Group Exercise</vt:lpstr>
      <vt:lpstr>Resources: HCD </vt:lpstr>
      <vt:lpstr>Resources: ABAG</vt:lpstr>
      <vt:lpstr>Dreaming Big</vt:lpstr>
      <vt:lpstr>Dreaming Big</vt:lpstr>
      <vt:lpstr>Next Steps &amp; Logistics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paul peninger</dc:creator>
  <cp:lastModifiedBy>paul peninger</cp:lastModifiedBy>
  <cp:revision>12</cp:revision>
  <dcterms:created xsi:type="dcterms:W3CDTF">2020-12-10T15:56:36Z</dcterms:created>
  <dcterms:modified xsi:type="dcterms:W3CDTF">2020-12-10T22:19:47Z</dcterms:modified>
</cp:coreProperties>
</file>